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69" r:id="rId3"/>
    <p:sldId id="279" r:id="rId4"/>
    <p:sldId id="280" r:id="rId5"/>
    <p:sldId id="281" r:id="rId6"/>
    <p:sldId id="282" r:id="rId7"/>
    <p:sldId id="283" r:id="rId8"/>
    <p:sldId id="284" r:id="rId9"/>
    <p:sldId id="288" r:id="rId10"/>
    <p:sldId id="286" r:id="rId11"/>
    <p:sldId id="2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660"/>
  </p:normalViewPr>
  <p:slideViewPr>
    <p:cSldViewPr>
      <p:cViewPr varScale="1">
        <p:scale>
          <a:sx n="62" d="100"/>
          <a:sy n="62" d="100"/>
        </p:scale>
        <p:origin x="-5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9B4F650-2E23-427D-9C75-426EF3E35EBD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AA5BF9E-25C7-44AD-A798-E232034439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Муниципальное общеобразовательное учреждение</a:t>
            </a:r>
            <a:br>
              <a:rPr lang="ru-RU" sz="2000" b="1" dirty="0" smtClean="0"/>
            </a:br>
            <a:r>
              <a:rPr lang="ru-RU" sz="2000" b="1" dirty="0" smtClean="0"/>
              <a:t>         средняя общеобразовательная школа </a:t>
            </a:r>
            <a:r>
              <a:rPr lang="ru-RU" sz="2000" b="1" dirty="0" err="1" smtClean="0"/>
              <a:t>с.Свищёвки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им.П.И.Мацыгина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Белинского района Пензенской области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4000" b="1" dirty="0" smtClean="0"/>
              <a:t>Проект «Билет в будущее»</a:t>
            </a:r>
            <a:br>
              <a:rPr lang="ru-RU" sz="4000" b="1" dirty="0" smtClean="0"/>
            </a:br>
            <a:r>
              <a:rPr lang="ru-RU" sz="4000" b="1" dirty="0" smtClean="0"/>
              <a:t>День профессий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924945"/>
            <a:ext cx="6400800" cy="1296144"/>
          </a:xfrm>
        </p:spPr>
        <p:txBody>
          <a:bodyPr/>
          <a:lstStyle/>
          <a:p>
            <a:r>
              <a:rPr lang="en-US" b="1" dirty="0" smtClean="0"/>
              <a:t>III</a:t>
            </a:r>
            <a:r>
              <a:rPr lang="ru-RU" b="1" dirty="0" smtClean="0"/>
              <a:t>этап.</a:t>
            </a:r>
            <a:r>
              <a:rPr lang="en-US" b="1" dirty="0" smtClean="0"/>
              <a:t> </a:t>
            </a:r>
            <a:r>
              <a:rPr lang="ru-RU" b="1" dirty="0" smtClean="0"/>
              <a:t>Урок от профессионала «Значение профилактических прививок».</a:t>
            </a:r>
          </a:p>
        </p:txBody>
      </p:sp>
      <p:pic>
        <p:nvPicPr>
          <p:cNvPr id="7" name="Рисунок 6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7" y="3645024"/>
            <a:ext cx="2999131" cy="3081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 rot="20759884">
            <a:off x="582076" y="377484"/>
            <a:ext cx="3807209" cy="525649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 smtClean="0"/>
              <a:t> </a:t>
            </a:r>
            <a:r>
              <a:rPr lang="ru-RU" altLang="ru-RU" dirty="0" smtClean="0">
                <a:solidFill>
                  <a:srgbClr val="000099"/>
                </a:solidFill>
              </a:rPr>
              <a:t>Я поняла, что прививки полезны. Ведь, благодаря прививкам, люди победили такие страшные болезни, как черная оспа и чума. Прививки по-прежнему остаются наиболее эффективной мерой предупреждения страшных заболеваний во всем мире. И вообще, нужно соблюдать личную гигиену, чтобы жить долго и быть здоровым.</a:t>
            </a:r>
          </a:p>
          <a:p>
            <a:endParaRPr lang="ru-RU" altLang="ru-RU" dirty="0" smtClean="0">
              <a:solidFill>
                <a:srgbClr val="000099"/>
              </a:solidFill>
            </a:endParaRPr>
          </a:p>
          <a:p>
            <a:r>
              <a:rPr lang="ru-RU" altLang="ru-RU" dirty="0" smtClean="0">
                <a:solidFill>
                  <a:srgbClr val="000099"/>
                </a:solidFill>
              </a:rPr>
              <a:t> Горбунова </a:t>
            </a:r>
            <a:r>
              <a:rPr lang="ru-RU" altLang="ru-RU" dirty="0" smtClean="0">
                <a:solidFill>
                  <a:srgbClr val="000099"/>
                </a:solidFill>
              </a:rPr>
              <a:t>Алина, </a:t>
            </a:r>
            <a:r>
              <a:rPr lang="ru-RU" altLang="ru-RU" dirty="0" smtClean="0">
                <a:solidFill>
                  <a:srgbClr val="000099"/>
                </a:solidFill>
              </a:rPr>
              <a:t>6 класс 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267896">
            <a:off x="4810389" y="471372"/>
            <a:ext cx="4075183" cy="53572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Почему необходимо сделать прививку?</a:t>
            </a:r>
          </a:p>
          <a:p>
            <a:r>
              <a:rPr lang="ru-RU" dirty="0" smtClean="0"/>
              <a:t>Грипп - это заболевание, которое можно предотвратить. Наиболее эффективным, удобным и безопасным средством профилактики гриппа являются современные вакцины. Если привитый человек и заболеет гриппом, то он защищен от тяжелых осложнений. Да и само заболевание протекает гораздо легче.</a:t>
            </a:r>
          </a:p>
          <a:p>
            <a:r>
              <a:rPr lang="ru-RU" dirty="0" smtClean="0"/>
              <a:t>Плеханова </a:t>
            </a:r>
            <a:r>
              <a:rPr lang="ru-RU" dirty="0" smtClean="0"/>
              <a:t>Александра, </a:t>
            </a:r>
            <a:r>
              <a:rPr lang="ru-RU" dirty="0" smtClean="0"/>
              <a:t>7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20840"/>
            <a:ext cx="6246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Помните - Ваше здоровье в Ваших руках!</a:t>
            </a:r>
            <a:endParaRPr lang="ru-RU" sz="3200" dirty="0"/>
          </a:p>
        </p:txBody>
      </p:sp>
      <p:pic>
        <p:nvPicPr>
          <p:cNvPr id="3" name="Рисунок 2" descr="Новый-рисунок-1-5-300x1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984952"/>
            <a:ext cx="5593447" cy="3262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000" dirty="0" smtClean="0"/>
              <a:t>Во время экскурсии вопрос о том, зачем нужны профилактические прививки, вызывал живой интерес. </a:t>
            </a:r>
          </a:p>
          <a:p>
            <a:pPr>
              <a:buNone/>
            </a:pPr>
            <a:endParaRPr lang="ru-RU" sz="3000" dirty="0" smtClean="0"/>
          </a:p>
          <a:p>
            <a:r>
              <a:rPr lang="ru-RU" sz="3000" dirty="0" smtClean="0"/>
              <a:t>Актуальность. </a:t>
            </a:r>
          </a:p>
          <a:p>
            <a:pPr>
              <a:buNone/>
            </a:pPr>
            <a:r>
              <a:rPr lang="ru-RU" sz="3000" dirty="0" smtClean="0"/>
              <a:t>Нам делают прививки. И мне стало интересно,</a:t>
            </a:r>
          </a:p>
          <a:p>
            <a:pPr>
              <a:buNone/>
            </a:pPr>
            <a:r>
              <a:rPr lang="ru-RU" sz="3000" dirty="0" smtClean="0"/>
              <a:t>  -   что такое прививка?</a:t>
            </a:r>
          </a:p>
          <a:p>
            <a:pPr>
              <a:buNone/>
            </a:pPr>
            <a:r>
              <a:rPr lang="ru-RU" sz="3000" dirty="0" smtClean="0"/>
              <a:t>  -   почему не все ребята прививаются? </a:t>
            </a:r>
          </a:p>
          <a:p>
            <a:pPr>
              <a:buNone/>
            </a:pPr>
            <a:r>
              <a:rPr lang="ru-RU" sz="3000" dirty="0" smtClean="0"/>
              <a:t>  -    действительно ли есть  необходимость </a:t>
            </a:r>
            <a:r>
              <a:rPr lang="ru-RU" sz="3000" dirty="0" smtClean="0"/>
              <a:t>в прививках</a:t>
            </a:r>
            <a:r>
              <a:rPr lang="ru-RU" sz="3000" dirty="0" smtClean="0"/>
              <a:t>?</a:t>
            </a:r>
          </a:p>
          <a:p>
            <a:pPr>
              <a:buNone/>
            </a:pPr>
            <a:r>
              <a:rPr lang="ru-RU" sz="3000" dirty="0" smtClean="0"/>
              <a:t>( такие вопросы задавали дети).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4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«Каждый человек имеет право принимать решение относительно своего здоровья и здоровья своего ребенка. Но для принятия решения необходимо понимать, </a:t>
            </a:r>
            <a:r>
              <a:rPr lang="ru-RU" b="1" dirty="0" smtClean="0"/>
              <a:t>что такое прививки, в чем их преимущества и недостатки» - </a:t>
            </a:r>
            <a:r>
              <a:rPr lang="ru-RU" dirty="0" smtClean="0"/>
              <a:t>именно такими словами ребятам ответила медицинская сестра </a:t>
            </a:r>
            <a:r>
              <a:rPr lang="ru-RU" b="1" dirty="0" smtClean="0"/>
              <a:t>Андреева Любовь Владимировна </a:t>
            </a:r>
            <a:r>
              <a:rPr lang="ru-RU" dirty="0" smtClean="0"/>
              <a:t>и провела целый урок от профессионала.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221201_0948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504056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80112" y="2717304"/>
            <a:ext cx="2960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Медсестра Андреева Любовь Владимировна  отвечает на вопросы школьников в здании </a:t>
            </a:r>
            <a:r>
              <a:rPr lang="ru-RU" sz="2000" dirty="0" err="1" smtClean="0">
                <a:solidFill>
                  <a:schemeClr val="tx2"/>
                </a:solidFill>
              </a:rPr>
              <a:t>ФАПа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1" y="908720"/>
            <a:ext cx="5256583" cy="521744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Каким был бы мир без вакцин сегодня?</a:t>
            </a:r>
          </a:p>
          <a:p>
            <a:pPr>
              <a:buNone/>
            </a:pPr>
            <a:r>
              <a:rPr lang="ru-RU" dirty="0" smtClean="0"/>
              <a:t>Угрожающие жизни болезни представляли бы повседневный риск. </a:t>
            </a:r>
          </a:p>
          <a:p>
            <a:pPr>
              <a:buNone/>
            </a:pPr>
            <a:r>
              <a:rPr lang="ru-RU" dirty="0" smtClean="0"/>
              <a:t>Мы жили бы в страхе смертельных угроз со стороны дифтерии, столбняка и кори; полиомиелит постоянно грозил бы детям параличом, а оспа продолжала бы убивать и уродовать лица.</a:t>
            </a:r>
          </a:p>
          <a:p>
            <a:pPr>
              <a:buNone/>
            </a:pPr>
            <a:r>
              <a:rPr lang="ru-RU" dirty="0" smtClean="0"/>
              <a:t> Все эти болезни уносили бы жизни детей в огромных количествах. Жизнь была бы недолгой, а передвижение людей серьезно ограничено.</a:t>
            </a:r>
          </a:p>
          <a:p>
            <a:pPr>
              <a:buNone/>
            </a:pPr>
            <a:r>
              <a:rPr lang="ru-RU" dirty="0" smtClean="0"/>
              <a:t> Города стали бы местами, из которых следует бежать при малейшем слухе об </a:t>
            </a:r>
            <a:r>
              <a:rPr lang="ru-RU" dirty="0" smtClean="0"/>
              <a:t>инфекции.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221201_094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4079" y="476672"/>
            <a:ext cx="3519921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tx2"/>
                </a:solidFill>
              </a:rPr>
              <a:t>Что такое прививка и вакцинация</a:t>
            </a:r>
          </a:p>
          <a:p>
            <a:pPr fontAlgn="base"/>
            <a:r>
              <a:rPr lang="ru-RU" b="1" dirty="0" smtClean="0">
                <a:solidFill>
                  <a:schemeClr val="tx2"/>
                </a:solidFill>
              </a:rPr>
              <a:t>Прививка</a:t>
            </a:r>
            <a:r>
              <a:rPr lang="ru-RU" dirty="0" smtClean="0">
                <a:solidFill>
                  <a:schemeClr val="tx2"/>
                </a:solidFill>
              </a:rPr>
              <a:t> представляет собой введение в организм человека специального вещества, которое стимулирует выработку защитных антител к конкретному заболеванию (например, дифтерии, оспе, </a:t>
            </a:r>
            <a:r>
              <a:rPr lang="ru-RU" dirty="0" err="1" smtClean="0">
                <a:solidFill>
                  <a:schemeClr val="tx2"/>
                </a:solidFill>
              </a:rPr>
              <a:t>коронавирусу</a:t>
            </a:r>
            <a:r>
              <a:rPr lang="ru-RU" dirty="0" smtClean="0">
                <a:solidFill>
                  <a:schemeClr val="tx2"/>
                </a:solidFill>
              </a:rPr>
              <a:t> и другим). Чаще всего прививка вводится уколом, хотя есть и другие способы, например, капли в рот.</a:t>
            </a:r>
          </a:p>
          <a:p>
            <a:pPr fontAlgn="base"/>
            <a:r>
              <a:rPr lang="ru-RU" b="1" dirty="0" smtClean="0">
                <a:solidFill>
                  <a:schemeClr val="tx2"/>
                </a:solidFill>
              </a:rPr>
              <a:t>Вакцинация</a:t>
            </a:r>
            <a:r>
              <a:rPr lang="ru-RU" dirty="0" smtClean="0">
                <a:solidFill>
                  <a:schemeClr val="tx2"/>
                </a:solidFill>
              </a:rPr>
              <a:t> – это процесс введения вакцины, т.е. то же самое, что прививка. Также вакцинацией называют массовое мероприятие по введению прививок, например, детям от столбняка и других заболеваний или взрослым от </a:t>
            </a:r>
            <a:r>
              <a:rPr lang="ru-RU" dirty="0" err="1" smtClean="0">
                <a:solidFill>
                  <a:schemeClr val="tx2"/>
                </a:solidFill>
              </a:rPr>
              <a:t>коронавируса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fontAlgn="base"/>
            <a:r>
              <a:rPr lang="ru-RU" b="1" dirty="0" smtClean="0">
                <a:solidFill>
                  <a:schemeClr val="tx2"/>
                </a:solidFill>
              </a:rPr>
              <a:t>Вакцинация</a:t>
            </a:r>
            <a:r>
              <a:rPr lang="ru-RU" dirty="0" smtClean="0">
                <a:solidFill>
                  <a:schemeClr val="tx2"/>
                </a:solidFill>
              </a:rPr>
              <a:t> проводится в один или несколько этапов. В таком случае очередное введение прививки называется ревакцинацией. Это мероприятие направлено на поддержание иммунитета, который ранее сформировался от предыдущей вакцины.</a:t>
            </a:r>
          </a:p>
          <a:p>
            <a:pPr fontAlgn="base"/>
            <a:r>
              <a:rPr lang="ru-RU" b="1" dirty="0" smtClean="0">
                <a:solidFill>
                  <a:schemeClr val="tx2"/>
                </a:solidFill>
              </a:rPr>
              <a:t>Вакцина</a:t>
            </a:r>
            <a:r>
              <a:rPr lang="ru-RU" dirty="0" smtClean="0">
                <a:solidFill>
                  <a:schemeClr val="tx2"/>
                </a:solidFill>
              </a:rPr>
              <a:t> – это раствор, в котором содержится вещество или микроорганизм, стимулирующий формирование иммунитета. В результате введения вакцины иммунная система начинает активно вырабатывать антитела, которые будут защищать организм от соответствующего возбудителя – бактерии, вируса или грибка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3816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Что такое </a:t>
            </a:r>
            <a:r>
              <a:rPr lang="ru-RU" b="1" dirty="0" err="1" smtClean="0">
                <a:solidFill>
                  <a:schemeClr val="tx2"/>
                </a:solidFill>
              </a:rPr>
              <a:t>вакцинопрофилактика</a:t>
            </a:r>
            <a:r>
              <a:rPr lang="ru-RU" b="1" dirty="0" smtClean="0">
                <a:solidFill>
                  <a:schemeClr val="tx2"/>
                </a:solidFill>
              </a:rPr>
              <a:t>?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err="1" smtClean="0">
                <a:solidFill>
                  <a:schemeClr val="tx2"/>
                </a:solidFill>
              </a:rPr>
              <a:t>Вакцинопрофилактика</a:t>
            </a:r>
            <a:r>
              <a:rPr lang="ru-RU" dirty="0" smtClean="0">
                <a:solidFill>
                  <a:schemeClr val="tx2"/>
                </a:solidFill>
              </a:rPr>
              <a:t> - одно из величайших достижений человечества и самый надежный способ предупреждения инфекционных заболеваний.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История </a:t>
            </a:r>
            <a:r>
              <a:rPr lang="ru-RU" dirty="0" err="1" smtClean="0">
                <a:solidFill>
                  <a:schemeClr val="tx2"/>
                </a:solidFill>
              </a:rPr>
              <a:t>вакцинопрофилактики</a:t>
            </a:r>
            <a:r>
              <a:rPr lang="ru-RU" dirty="0" smtClean="0">
                <a:solidFill>
                  <a:schemeClr val="tx2"/>
                </a:solidFill>
              </a:rPr>
              <a:t> началась в 16 веке с открытия английским ученым Эдуардом </a:t>
            </a:r>
            <a:r>
              <a:rPr lang="ru-RU" dirty="0" err="1" smtClean="0">
                <a:solidFill>
                  <a:schemeClr val="tx2"/>
                </a:solidFill>
              </a:rPr>
              <a:t>Дженнером</a:t>
            </a:r>
            <a:r>
              <a:rPr lang="ru-RU" dirty="0" smtClean="0">
                <a:solidFill>
                  <a:schemeClr val="tx2"/>
                </a:solidFill>
              </a:rPr>
              <a:t> вакцины против оспы. Благодаря массовой вакцинации населения удалось достичь полной ликвидации этой убивающей и уродующей лица болезни, о чем Всемирная организация здравоохранения (ВОЗ) объявила в 1980г.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IMG_20221201_094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908720"/>
            <a:ext cx="4011910" cy="534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61926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Нужны ли прививки взрослым?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Прививки необходимы всем без исключения </a:t>
            </a:r>
            <a:r>
              <a:rPr lang="ru-RU" sz="2000" dirty="0" smtClean="0">
                <a:solidFill>
                  <a:schemeClr val="tx2"/>
                </a:solidFill>
              </a:rPr>
              <a:t>– детям и </a:t>
            </a:r>
            <a:r>
              <a:rPr lang="ru-RU" sz="2000" dirty="0" smtClean="0">
                <a:solidFill>
                  <a:schemeClr val="tx2"/>
                </a:solidFill>
              </a:rPr>
              <a:t>взрослым. Взрослые, не получившие необходимого курса прививок, должны обезопасить свое здоровье и привиться. В последнее время участились случаи заболевания взрослых так называемыми «детскими» инфекциями, которые переносятся тяжело и часто сопровождаются осложнениями. Даже если человек был привит в детстве, «память» иммунной системы ухудшается, поэтому необходимо вовремя сделать очередную прививку – ревакцинацию, чтобы продлить иммунную «память». Например, против дифтерии и столбняка нужно прививаться каждые 10 лет.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47525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Польза прививок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Прививки защищают организм от заболеваний, которые могут привести к летальному исходу. Например, последствиями заболевания корью в 5% является инвалидность, а в 1% случаев – это летальный исход.</a:t>
            </a: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Вакцинация против оспы и полиомиелита значительно увеличила продолжительность жизни. </a:t>
            </a: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Без прививки от столбняка любая ссадина или царапина имела бы серьезные последствия, особенно в детском возрасте.</a:t>
            </a: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Жизненно необходимо делать прививки против коклюша, туберкулеза, полиомиелита, эпидемического паротита, гепатита В, краснухи.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27779933a0fe42f4df74ad0137bcb5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060848"/>
            <a:ext cx="304800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531</TotalTime>
  <Words>684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Муниципальное общеобразовательное учреждение          средняя общеобразовательная школа с.Свищёвки  им.П.И.Мацыгина          Белинского района Пензенской области Проект «Билет в будущее» День профессий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40</cp:revision>
  <dcterms:created xsi:type="dcterms:W3CDTF">2022-11-28T18:57:10Z</dcterms:created>
  <dcterms:modified xsi:type="dcterms:W3CDTF">2022-12-06T13:06:53Z</dcterms:modified>
</cp:coreProperties>
</file>