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256" r:id="rId2"/>
    <p:sldId id="269" r:id="rId3"/>
    <p:sldId id="270" r:id="rId4"/>
    <p:sldId id="271" r:id="rId5"/>
    <p:sldId id="278" r:id="rId6"/>
    <p:sldId id="277" r:id="rId7"/>
    <p:sldId id="274" r:id="rId8"/>
    <p:sldId id="27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52" autoAdjust="0"/>
    <p:restoredTop sz="94660"/>
  </p:normalViewPr>
  <p:slideViewPr>
    <p:cSldViewPr>
      <p:cViewPr varScale="1">
        <p:scale>
          <a:sx n="62" d="100"/>
          <a:sy n="62" d="100"/>
        </p:scale>
        <p:origin x="-53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BABE9-06AA-4FDC-B137-661410989521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C542C8-58AC-4089-888D-7AA4CFE196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913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a9e4ecb305_1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a9e4ecb305_1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a9e4ecb305_1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a9e4ecb305_1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a9e4ecb305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a9e4ecb305_1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a9e4ecb305_1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a9e4ecb305_1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9B4F650-2E23-427D-9C75-426EF3E35EBD}" type="datetimeFigureOut">
              <a:rPr lang="ru-RU" smtClean="0"/>
              <a:pPr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AA5BF9E-25C7-44AD-A798-E232034439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8132440" cy="1872208"/>
          </a:xfrm>
        </p:spPr>
        <p:txBody>
          <a:bodyPr>
            <a:normAutofit fontScale="90000"/>
          </a:bodyPr>
          <a:lstStyle/>
          <a:p>
            <a:r>
              <a:rPr lang="ru-RU" sz="1800" b="1" dirty="0" smtClean="0"/>
              <a:t>Муниципальное общеобразовательное учреждение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         средняя общеобразовательная школа </a:t>
            </a:r>
            <a:r>
              <a:rPr lang="ru-RU" sz="1800" b="1" dirty="0" err="1" smtClean="0"/>
              <a:t>с.Свищёвки</a:t>
            </a:r>
            <a:r>
              <a:rPr lang="ru-RU" sz="1800" b="1" dirty="0" smtClean="0"/>
              <a:t>  </a:t>
            </a:r>
            <a:r>
              <a:rPr lang="ru-RU" sz="1800" b="1" dirty="0" err="1" smtClean="0"/>
              <a:t>им.П.И.Мацыгина</a:t>
            </a:r>
            <a:r>
              <a:rPr lang="ru-RU" sz="1800" b="1" dirty="0" smtClean="0"/>
              <a:t>	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b="1" dirty="0" smtClean="0"/>
              <a:t>                                         Белинского района Пензенской области</a:t>
            </a:r>
            <a:br>
              <a:rPr lang="ru-RU" sz="1800" b="1" dirty="0" smtClean="0"/>
            </a:br>
            <a:r>
              <a:rPr lang="ru-RU" sz="4000" b="1" dirty="0" smtClean="0"/>
              <a:t>Проект «Билет в будущее»</a:t>
            </a:r>
            <a:br>
              <a:rPr lang="ru-RU" sz="4000" b="1" dirty="0" smtClean="0"/>
            </a:br>
            <a:r>
              <a:rPr lang="ru-RU" sz="4000" b="1" dirty="0" smtClean="0"/>
              <a:t>День профессий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276873"/>
            <a:ext cx="6400800" cy="1224136"/>
          </a:xfrm>
        </p:spPr>
        <p:txBody>
          <a:bodyPr>
            <a:normAutofit fontScale="92500" lnSpcReduction="10000"/>
          </a:bodyPr>
          <a:lstStyle/>
          <a:p>
            <a:r>
              <a:rPr lang="ru-RU" sz="3500" b="1" dirty="0" smtClean="0"/>
              <a:t>« Люди в белых халатах»</a:t>
            </a:r>
          </a:p>
          <a:p>
            <a:r>
              <a:rPr lang="en-US" b="1" dirty="0" smtClean="0"/>
              <a:t>III</a:t>
            </a:r>
            <a:r>
              <a:rPr lang="ru-RU" b="1" dirty="0" smtClean="0"/>
              <a:t>этап.</a:t>
            </a:r>
            <a:r>
              <a:rPr lang="en-US" b="1" dirty="0" smtClean="0"/>
              <a:t> </a:t>
            </a:r>
            <a:r>
              <a:rPr lang="ru-RU" b="1" dirty="0" smtClean="0"/>
              <a:t>Урок от профессионала “История возникновения</a:t>
            </a:r>
          </a:p>
          <a:p>
            <a:r>
              <a:rPr lang="ru-RU" b="1" dirty="0" smtClean="0"/>
              <a:t>белого халата”.</a:t>
            </a:r>
          </a:p>
          <a:p>
            <a:endParaRPr lang="ru-RU" dirty="0"/>
          </a:p>
        </p:txBody>
      </p:sp>
      <p:pic>
        <p:nvPicPr>
          <p:cNvPr id="5" name="Google Shape;97;p20"/>
          <p:cNvPicPr preferRelativeResize="0"/>
          <p:nvPr/>
        </p:nvPicPr>
        <p:blipFill rotWithShape="1">
          <a:blip r:embed="rId2" cstate="print">
            <a:alphaModFix/>
          </a:blip>
          <a:srcRect/>
          <a:stretch/>
        </p:blipFill>
        <p:spPr>
          <a:xfrm>
            <a:off x="2123728" y="3501008"/>
            <a:ext cx="4032448" cy="29958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1866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4211638" y="1628775"/>
            <a:ext cx="4932362" cy="345122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Во время экскурсии врачу общей </a:t>
            </a:r>
            <a:r>
              <a:rPr lang="ru-RU" dirty="0" smtClean="0"/>
              <a:t>практики </a:t>
            </a:r>
            <a:r>
              <a:rPr lang="ru-RU" dirty="0" smtClean="0"/>
              <a:t>Вере Григорьевне Брагиной было задано много вопросов. Необычным и интересным ей показался вопрос об истории белого халата.</a:t>
            </a:r>
            <a:endParaRPr lang="ru-RU" dirty="0"/>
          </a:p>
        </p:txBody>
      </p:sp>
      <p:pic>
        <p:nvPicPr>
          <p:cNvPr id="4" name="Рисунок 3" descr="IMG_20221201_093139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3085276" cy="43407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4438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20221201_094609 (1)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0" y="404813"/>
            <a:ext cx="5832475" cy="5851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 idx="4294967295"/>
          </p:nvPr>
        </p:nvSpPr>
        <p:spPr>
          <a:xfrm>
            <a:off x="1763688" y="244475"/>
            <a:ext cx="6756425" cy="7635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>
                <a:solidFill>
                  <a:srgbClr val="6AA84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Немного истории.</a:t>
            </a:r>
            <a:endParaRPr sz="2000" dirty="0">
              <a:solidFill>
                <a:srgbClr val="6AA84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4294967295"/>
          </p:nvPr>
        </p:nvSpPr>
        <p:spPr>
          <a:xfrm>
            <a:off x="251520" y="548680"/>
            <a:ext cx="8270180" cy="61206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>
                <a:solidFill>
                  <a:srgbClr val="FF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Белый медицинский халат – неотъемлемая часть образа врача, его визитная карточка. Но так было не всегда.</a:t>
            </a:r>
            <a:endParaRPr dirty="0">
              <a:solidFill>
                <a:srgbClr val="FF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     Впервые </a:t>
            </a:r>
            <a:r>
              <a:rPr lang="ru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о белых халатах заговорили во второй половине девятнадцатого века. До этого времени врачи, оказывая медицинскую помощь, носили обыкновенные фартуки. Если была необходимость, еще надевали  перчатки. Раньше врачей узнавали не по одежде, а по его делам и всех докторов знали в лицо</a:t>
            </a:r>
            <a:r>
              <a:rPr lang="ru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Впервые о белых халатах заговорили англичане. </a:t>
            </a:r>
            <a:r>
              <a:rPr lang="ru" sz="1600" b="1" dirty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В 60-е годы XIX столетия </a:t>
            </a:r>
            <a:r>
              <a:rPr lang="ru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английский хирург-гигиенист из английского города Глазго Джозеф Листер начал развивать теорию антисептики, которая была быстро признана врачебным сообществом</a:t>
            </a:r>
            <a:r>
              <a:rPr lang="ru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r>
              <a:rPr lang="ru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Одновременно он развил теорию о том, что белые халаты обладают тоже антисептическим свойством</a:t>
            </a:r>
            <a:r>
              <a:rPr lang="ru" sz="1600" b="1" dirty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. С этого времени и начинается история медицинских халатов</a:t>
            </a:r>
            <a:r>
              <a:rPr lang="ru" sz="1600" b="1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ru" sz="1600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1600" dirty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Спецодежду с давних времен носили только сестры милосердия. В средневековья именно они занимались выхаживанием больных,а лечение производилось при монастырях. Изначально их одеяние было черно-белого цвета,а в начале 20 века сестры Красного креста. Было много споров, однако жизнь расставила все на свои места, когда в 1918—1919 годах в Европе свирепствовала «Испанка», унесла жизнь  десятков миллионов людей. Именно в это время ношение белых халатов стало повсеместным: их стали носить не только хирурги, но и врачи других специальностей.</a:t>
            </a:r>
            <a:endParaRPr sz="1600" dirty="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311700" y="2701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Особенности белого цвета</a:t>
            </a:r>
            <a:r>
              <a:rPr lang="ru" sz="2000" dirty="0">
                <a:solidFill>
                  <a:srgbClr val="6AA84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 dirty="0">
              <a:solidFill>
                <a:srgbClr val="6AA84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311700" y="1110967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Белый </a:t>
            </a:r>
            <a:r>
              <a:rPr lang="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цвет - цвет божественной чистоты и высокого доверия. Настоятельница Свято-Троицкого монастыря говорила: </a:t>
            </a:r>
            <a:r>
              <a:rPr lang="ru" sz="2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“Белые одежды - символ Спасения, белый халат врача - символ помогающего в беде</a:t>
            </a:r>
            <a:r>
              <a:rPr lang="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”. </a:t>
            </a:r>
            <a:r>
              <a:rPr lang="ru" sz="2000" dirty="0">
                <a:solidFill>
                  <a:srgbClr val="000000"/>
                </a:solidFill>
                <a:highlight>
                  <a:schemeClr val="lt1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Первыми в постоянную практику белые халаты ввели,вероятно,немцы в период франко-прусской войны 1870 года. К началу 20 века применение белого халата,шапочки и маски при хирургических процедурах было делом уже довольно распространенным. Но только после смертоносной мировой эпидемии испанки в 1918 году, унесшей жизни десятков миллионов человек, ношение халата и шапочки стало явлением повседневным не только среди хирургов, но и врачей других специальностей.</a:t>
            </a:r>
            <a:endParaRPr sz="2000" dirty="0">
              <a:solidFill>
                <a:srgbClr val="000000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 idx="4294967295"/>
          </p:nvPr>
        </p:nvSpPr>
        <p:spPr>
          <a:xfrm>
            <a:off x="0" y="280988"/>
            <a:ext cx="8521700" cy="7635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Вывод.</a:t>
            </a:r>
            <a:endParaRPr sz="2000" dirty="0">
              <a:solidFill>
                <a:schemeClr val="tx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4294967295"/>
          </p:nvPr>
        </p:nvSpPr>
        <p:spPr>
          <a:xfrm>
            <a:off x="899592" y="1203325"/>
            <a:ext cx="7622108" cy="45545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300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ru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В </a:t>
            </a:r>
            <a:r>
              <a:rPr lang="ru" sz="1800" dirty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настоящее время одежда для медицинского персонала не менее важна, чем инструмент. </a:t>
            </a:r>
            <a:endParaRPr lang="ru" sz="1800" dirty="0" smtClean="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Она </a:t>
            </a:r>
            <a:r>
              <a:rPr lang="ru" sz="1800" dirty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должна быть удобная, функциональная, вызывающая уважение. </a:t>
            </a:r>
            <a:endParaRPr lang="ru" sz="1800" dirty="0" smtClean="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Она</a:t>
            </a:r>
            <a:r>
              <a:rPr lang="ru" sz="1800" dirty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, как уверяют доктора, сама по себе оказывает благотворное воздействие на процесс лечения, придавая врачу уверенность, а пациенту веру. </a:t>
            </a:r>
            <a:endParaRPr lang="ru" sz="1800" dirty="0" smtClean="0">
              <a:solidFill>
                <a:srgbClr val="000000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 dirty="0" smtClean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Недаром </a:t>
            </a:r>
            <a:r>
              <a:rPr lang="ru" sz="1800" dirty="0">
                <a:solidFill>
                  <a:srgbClr val="000000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испокон веков белые халаты служит одним из символов самой гуманной профессии.</a:t>
            </a:r>
            <a:endParaRPr sz="1800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>
            <a:spLocks noGrp="1"/>
          </p:cNvSpPr>
          <p:nvPr>
            <p:ph type="title"/>
          </p:nvPr>
        </p:nvSpPr>
        <p:spPr>
          <a:xfrm>
            <a:off x="311700" y="290367"/>
            <a:ext cx="8520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 dirty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Как сейчас одеваются медики</a:t>
            </a:r>
            <a:r>
              <a:rPr lang="ru" sz="2000" dirty="0">
                <a:solidFill>
                  <a:srgbClr val="6AA84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 dirty="0">
              <a:solidFill>
                <a:srgbClr val="6AA84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1" name="Google Shape;91;p19"/>
          <p:cNvSpPr txBox="1">
            <a:spLocks noGrp="1"/>
          </p:cNvSpPr>
          <p:nvPr>
            <p:ph type="body" idx="1"/>
          </p:nvPr>
        </p:nvSpPr>
        <p:spPr>
          <a:xfrm>
            <a:off x="311700" y="1151400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ru" sz="2000" dirty="0">
                <a:solidFill>
                  <a:srgbClr val="444444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Если раньше ткань халатов всегда была только из хлопка, то сейчас при пошиве стали использовать смесь натуральных и синтетических волокон. Благодаря таким материалам медики выглядят современно и стильно. В последнее время все чаще спецодежда медиков становится зеленой, розовой, голубой и т.д. Сейчас стало модным, а может и целесообразным, носить спецодежду разных цветов. По цвету халатов и костюмов можно судить, в каком отделении работает медик. Необходимость отойти от белого цвета заставляют и современные технологии:  отражение от ламп в операционных и в манипуляционных с белыми стенами. Но какой бы цвет медицинских халатов не был, белый халат врача всегда будет его визитной карточкой. Эта одежда до сих пор не потеряла своей популярности среди врачей и медсестер.</a:t>
            </a:r>
            <a:endParaRPr sz="20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95936" y="1536633"/>
            <a:ext cx="4836364" cy="4555200"/>
          </a:xfrm>
        </p:spPr>
        <p:txBody>
          <a:bodyPr/>
          <a:lstStyle/>
          <a:p>
            <a:r>
              <a:rPr lang="ru-RU" alt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Я не знаю, кем я буду, когда вырасту, но </a:t>
            </a:r>
            <a:r>
              <a:rPr lang="ru-RU" altLang="ru-RU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профессия врача меня заинтересовала, ведь именно они спасают </a:t>
            </a:r>
            <a:r>
              <a:rPr lang="ru-RU" altLang="ru-RU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жизни людей.</a:t>
            </a:r>
            <a:endParaRPr lang="ru-RU" altLang="ru-RU" sz="28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Плеханова Александра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21201_0946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1412776"/>
            <a:ext cx="3843052" cy="4423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</TotalTime>
  <Words>589</Words>
  <Application>Microsoft Office PowerPoint</Application>
  <PresentationFormat>Экран (4:3)</PresentationFormat>
  <Paragraphs>22</Paragraphs>
  <Slides>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Муниципальное общеобразовательное учреждение          средняя общеобразовательная школа с.Свищёвки  им.П.И.Мацыгина                                           Белинского района Пензенской области Проект «Билет в будущее» День профессий</vt:lpstr>
      <vt:lpstr>Презентация PowerPoint</vt:lpstr>
      <vt:lpstr>Презентация PowerPoint</vt:lpstr>
      <vt:lpstr>Немного истории.</vt:lpstr>
      <vt:lpstr>Особенности белого цвета.</vt:lpstr>
      <vt:lpstr>Вывод.</vt:lpstr>
      <vt:lpstr>Как сейчас одеваются медики.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PC</cp:lastModifiedBy>
  <cp:revision>26</cp:revision>
  <dcterms:created xsi:type="dcterms:W3CDTF">2022-11-28T18:57:10Z</dcterms:created>
  <dcterms:modified xsi:type="dcterms:W3CDTF">2022-12-06T13:06:10Z</dcterms:modified>
</cp:coreProperties>
</file>