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9" r:id="rId3"/>
    <p:sldId id="270" r:id="rId4"/>
    <p:sldId id="271" r:id="rId5"/>
    <p:sldId id="278" r:id="rId6"/>
    <p:sldId id="277" r:id="rId7"/>
    <p:sldId id="274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62" d="100"/>
          <a:sy n="62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ABE9-06AA-4FDC-B137-661410989521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542C8-58AC-4089-888D-7AA4CFE1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1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9e4ecb30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9e4ecb30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9e4ecb30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9e4ecb305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9e4ecb305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9e4ecb305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9e4ecb30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9e4ecb30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32440" cy="187220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Муниципальное общеобразовательное учреждение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        средняя общеобразовательная школа </a:t>
            </a:r>
            <a:r>
              <a:rPr lang="ru-RU" sz="1800" b="1" dirty="0" err="1" smtClean="0"/>
              <a:t>с.Свищёвки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им.П.И.Мацыгина</a:t>
            </a:r>
            <a:r>
              <a:rPr lang="ru-RU" sz="1800" b="1" dirty="0" smtClean="0"/>
              <a:t>	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                                        Белинского района Пензенской области</a:t>
            </a:r>
            <a:br>
              <a:rPr lang="ru-RU" sz="1800" b="1" dirty="0" smtClean="0"/>
            </a:br>
            <a:r>
              <a:rPr lang="ru-RU" sz="4000" b="1" dirty="0" smtClean="0"/>
              <a:t>Проект «Билет в будущее»</a:t>
            </a:r>
            <a:br>
              <a:rPr lang="ru-RU" sz="4000" b="1" dirty="0" smtClean="0"/>
            </a:br>
            <a:r>
              <a:rPr lang="ru-RU" sz="4000" b="1" dirty="0" smtClean="0"/>
              <a:t>День профессий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3"/>
            <a:ext cx="6400800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/>
              <a:t>« Люди в белых халатах»</a:t>
            </a:r>
          </a:p>
          <a:p>
            <a:r>
              <a:rPr lang="en-US" b="1" dirty="0" smtClean="0"/>
              <a:t>III</a:t>
            </a:r>
            <a:r>
              <a:rPr lang="ru-RU" b="1" dirty="0" smtClean="0"/>
              <a:t>этап.</a:t>
            </a:r>
            <a:r>
              <a:rPr lang="en-US" b="1" dirty="0" smtClean="0"/>
              <a:t> </a:t>
            </a:r>
            <a:r>
              <a:rPr lang="ru-RU" b="1" dirty="0" smtClean="0"/>
              <a:t>Урок от профессионала “История возникновения</a:t>
            </a:r>
          </a:p>
          <a:p>
            <a:r>
              <a:rPr lang="ru-RU" b="1" dirty="0" smtClean="0"/>
              <a:t>белого халата”.</a:t>
            </a:r>
          </a:p>
          <a:p>
            <a:endParaRPr lang="ru-RU" dirty="0"/>
          </a:p>
        </p:txBody>
      </p:sp>
      <p:pic>
        <p:nvPicPr>
          <p:cNvPr id="5" name="Google Shape;97;p2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123728" y="3501008"/>
            <a:ext cx="4032448" cy="299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86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211638" y="1628775"/>
            <a:ext cx="4932362" cy="34512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 время экскурсии врачу общей </a:t>
            </a:r>
            <a:r>
              <a:rPr lang="ru-RU" dirty="0" smtClean="0"/>
              <a:t>практики </a:t>
            </a:r>
            <a:r>
              <a:rPr lang="ru-RU" dirty="0" smtClean="0"/>
              <a:t>Вере Григорьевне Брагиной было задано много вопросов. Необычным и интересным ей показался вопрос об истории белого халата.</a:t>
            </a:r>
            <a:endParaRPr lang="ru-RU" dirty="0"/>
          </a:p>
        </p:txBody>
      </p:sp>
      <p:pic>
        <p:nvPicPr>
          <p:cNvPr id="4" name="Рисунок 3" descr="IMG_20221201_09313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085276" cy="434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43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1201_094609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404813"/>
            <a:ext cx="5832475" cy="585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1763688" y="244475"/>
            <a:ext cx="6756425" cy="763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Немного истории.</a:t>
            </a:r>
            <a:endParaRPr sz="2000" dirty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251520" y="548680"/>
            <a:ext cx="8270180" cy="6120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Белый медицинский халат – неотъемлемая часть образа врача, его визитная карточка. Но так было не всегда.</a:t>
            </a:r>
            <a:endParaRPr dirty="0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Впервые </a:t>
            </a: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 белых халатах заговорили во второй половине девятнадцатого века. До этого времени врачи, оказывая медицинскую помощь, носили обыкновенные фартуки. Если была необходимость, еще надевали  перчатки. Раньше врачей узнавали не по одежде, а по его делам и всех докторов знали в лицо</a:t>
            </a: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Впервые о белых халатах заговорили англичане. </a:t>
            </a:r>
            <a:r>
              <a:rPr lang="ru" sz="1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60-е годы XIX столетия </a:t>
            </a: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английский хирург-гигиенист из английского города Глазго Джозеф Листер начал развивать теорию антисептики, которая была быстро признана врачебным сообществом</a:t>
            </a: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Одновременно он развил теорию о том, что белые халаты обладают тоже антисептическим свойством</a:t>
            </a:r>
            <a:r>
              <a:rPr lang="ru" sz="1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С этого времени и начинается история медицинских халатов</a:t>
            </a:r>
            <a:r>
              <a:rPr lang="ru" sz="16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Спецодежду с давних времен носили только сестры милосердия. В средневековья именно они занимались выхаживанием больных,а лечение производилось при монастырях. Изначально их одеяние было черно-белого цвета,а в начале 20 века сестры Красного креста. Было много споров, однако жизнь расставила все на свои места, когда в 1918—1919 годах в Европе свирепствовала «Испанка», унесла жизнь  десятков миллионов людей. Именно в это время ношение белых халатов стало повсеместным: их стали носить не только хирурги, но и врачи других специальностей.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2701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 белого цвета</a:t>
            </a:r>
            <a:r>
              <a:rPr lang="ru" sz="2000" dirty="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10967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Белый </a:t>
            </a:r>
            <a:r>
              <a:rPr lang="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 - цвет божественной чистоты и высокого доверия. Настоятельница Свято-Троицкого монастыря говорила: </a:t>
            </a:r>
            <a:r>
              <a:rPr lang="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“Белые одежды - символ Спасения, белый халат врача - символ помогающего в беде</a:t>
            </a:r>
            <a:r>
              <a:rPr lang="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r>
              <a:rPr lang="ru" sz="2000" dirty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Первыми в постоянную практику белые халаты ввели,вероятно,немцы в период франко-прусской войны 1870 года. К началу 20 века применение белого халата,шапочки и маски при хирургических процедурах было делом уже довольно распространенным. Но только после смертоносной мировой эпидемии испанки в 1918 году, унесшей жизни десятков миллионов человек, ношение халата и шапочки стало явлением повседневным не только среди хирургов, но и врачей других специальностей.</a:t>
            </a:r>
            <a:endParaRPr sz="2000" dirty="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 idx="4294967295"/>
          </p:nvPr>
        </p:nvSpPr>
        <p:spPr>
          <a:xfrm>
            <a:off x="0" y="280988"/>
            <a:ext cx="8521700" cy="76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Вывод.</a:t>
            </a:r>
            <a:endParaRPr sz="2000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4294967295"/>
          </p:nvPr>
        </p:nvSpPr>
        <p:spPr>
          <a:xfrm>
            <a:off x="899592" y="1203325"/>
            <a:ext cx="7622108" cy="4554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настоящее время одежда для медицинского персонала не менее важна, чем инструмент. </a:t>
            </a:r>
            <a:endParaRPr lang="ru" sz="18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Она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должна быть удобная, функциональная, вызывающая уважение. </a:t>
            </a:r>
            <a:endParaRPr lang="ru" sz="18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Она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как уверяют доктора, сама по себе оказывает благотворное воздействие на процесс лечения, придавая врачу уверенность, а пациенту веру. </a:t>
            </a:r>
            <a:endParaRPr lang="ru" sz="18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Недаром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испокон веков белые халаты служит одним из символов самой гуманной профессии.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290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сейчас одеваются медики</a:t>
            </a:r>
            <a:r>
              <a:rPr lang="ru" sz="2000" dirty="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1400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Если раньше ткань халатов всегда была только из хлопка, то сейчас при пошиве стали использовать смесь натуральных и синтетических волокон. Благодаря таким материалам медики выглядят современно и стильно. В последнее время все чаще спецодежда медиков становится зеленой, розовой, голубой и т.д. Сейчас стало модным, а может и целесообразным, носить спецодежду разных цветов. По цвету халатов и костюмов можно судить, в каком отделении работает медик. Необходимость отойти от белого цвета заставляют и современные технологии:  отражение от ламп в операционных и в манипуляционных с белыми стенами. Но какой бы цвет медицинских халатов не был, белый халат врача всегда будет его визитной карточкой. Эта одежда до сих пор не потеряла своей популярности среди врачей и медсестер.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1536633"/>
            <a:ext cx="4836364" cy="45552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не знаю, кем я буду, когда вырасту, но </a:t>
            </a:r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профессия врача меня заинтересовала, ведь именно они спасают </a:t>
            </a: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жизни людей.</a:t>
            </a:r>
            <a:endParaRPr lang="ru-RU" alt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Плеханова Александра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1201_094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43052" cy="442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589</Words>
  <Application>Microsoft Office PowerPoint</Application>
  <PresentationFormat>Экран (4:3)</PresentationFormat>
  <Paragraphs>22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Муниципальное общеобразовательное учреждение          средняя общеобразовательная школа с.Свищёвки  им.П.И.Мацыгина                                           Белинского района Пензенской области Проект «Билет в будущее» День профессий</vt:lpstr>
      <vt:lpstr>Презентация PowerPoint</vt:lpstr>
      <vt:lpstr>Презентация PowerPoint</vt:lpstr>
      <vt:lpstr>Немного истории.</vt:lpstr>
      <vt:lpstr>Особенности белого цвета.</vt:lpstr>
      <vt:lpstr>Вывод.</vt:lpstr>
      <vt:lpstr>Как сейчас одеваются медики.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26</cp:revision>
  <dcterms:created xsi:type="dcterms:W3CDTF">2022-11-28T18:57:10Z</dcterms:created>
  <dcterms:modified xsi:type="dcterms:W3CDTF">2022-12-06T13:06:10Z</dcterms:modified>
</cp:coreProperties>
</file>