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2" r:id="rId5"/>
    <p:sldId id="263" r:id="rId6"/>
    <p:sldId id="264" r:id="rId7"/>
    <p:sldId id="268" r:id="rId8"/>
    <p:sldId id="267" r:id="rId9"/>
    <p:sldId id="265" r:id="rId10"/>
    <p:sldId id="270" r:id="rId11"/>
    <p:sldId id="266" r:id="rId12"/>
    <p:sldId id="269" r:id="rId13"/>
    <p:sldId id="281" r:id="rId14"/>
    <p:sldId id="274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>
        <p:scale>
          <a:sx n="80" d="100"/>
          <a:sy n="80" d="100"/>
        </p:scale>
        <p:origin x="-12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0D4096-94E1-4D44-9544-5B7767B1EA9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1F9E56-5FE1-45BD-92CC-F7A4BF7B49BF}">
      <dgm:prSet phldrT="[Текст]" phldr="1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dirty="0"/>
        </a:p>
      </dgm:t>
    </dgm:pt>
    <dgm:pt modelId="{08765B72-7F57-457D-BAFB-84E76F6715C0}" type="parTrans" cxnId="{E1D1CF96-2C07-4089-BA0D-81BE77E86A1D}">
      <dgm:prSet/>
      <dgm:spPr/>
      <dgm:t>
        <a:bodyPr/>
        <a:lstStyle/>
        <a:p>
          <a:endParaRPr lang="ru-RU"/>
        </a:p>
      </dgm:t>
    </dgm:pt>
    <dgm:pt modelId="{BD340D8F-1BC4-4CB2-AE28-FAA15D936919}" type="sibTrans" cxnId="{E1D1CF96-2C07-4089-BA0D-81BE77E86A1D}">
      <dgm:prSet/>
      <dgm:spPr/>
      <dgm:t>
        <a:bodyPr/>
        <a:lstStyle/>
        <a:p>
          <a:endParaRPr lang="ru-RU"/>
        </a:p>
      </dgm:t>
    </dgm:pt>
    <dgm:pt modelId="{27189041-6E36-4C5D-AE2A-7839780A625A}">
      <dgm:prSet phldrT="[Текст]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ВЫЗОВ</a:t>
          </a:r>
          <a:endParaRPr lang="ru-RU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9E5EC0-7F97-4EA2-A360-ACEEB1B21FF4}" type="parTrans" cxnId="{9FAADD37-E3AD-4F78-8691-DC221791018C}">
      <dgm:prSet/>
      <dgm:spPr/>
      <dgm:t>
        <a:bodyPr/>
        <a:lstStyle/>
        <a:p>
          <a:endParaRPr lang="ru-RU"/>
        </a:p>
      </dgm:t>
    </dgm:pt>
    <dgm:pt modelId="{4D12A619-6772-4E19-87C9-0C038F0FA819}" type="sibTrans" cxnId="{9FAADD37-E3AD-4F78-8691-DC221791018C}">
      <dgm:prSet/>
      <dgm:spPr/>
      <dgm:t>
        <a:bodyPr/>
        <a:lstStyle/>
        <a:p>
          <a:endParaRPr lang="ru-RU"/>
        </a:p>
      </dgm:t>
    </dgm:pt>
    <dgm:pt modelId="{BE9B249A-510D-412F-9ABD-E2FCC78FF247}">
      <dgm:prSet phldrT="[Текст]" phldr="1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dirty="0"/>
        </a:p>
      </dgm:t>
    </dgm:pt>
    <dgm:pt modelId="{95D94EEF-A968-412C-BEEE-E0989573B55B}" type="parTrans" cxnId="{B5328B03-91AF-441B-86FF-98C567BE5E5E}">
      <dgm:prSet/>
      <dgm:spPr/>
      <dgm:t>
        <a:bodyPr/>
        <a:lstStyle/>
        <a:p>
          <a:endParaRPr lang="ru-RU"/>
        </a:p>
      </dgm:t>
    </dgm:pt>
    <dgm:pt modelId="{E5AF1D8A-34C5-4EA0-972C-C55926ABCEB2}" type="sibTrans" cxnId="{B5328B03-91AF-441B-86FF-98C567BE5E5E}">
      <dgm:prSet/>
      <dgm:spPr/>
      <dgm:t>
        <a:bodyPr/>
        <a:lstStyle/>
        <a:p>
          <a:endParaRPr lang="ru-RU"/>
        </a:p>
      </dgm:t>
    </dgm:pt>
    <dgm:pt modelId="{0C38D8AC-0141-47DE-BCA6-77F2680091CA}">
      <dgm:prSet phldrT="[Текст]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ОСМЫСЛЕНИЕ</a:t>
          </a:r>
          <a:endParaRPr lang="ru-RU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102856-E552-405E-A3FF-A60224F70751}" type="parTrans" cxnId="{A26C295F-7832-4A1C-B501-2EBD3EEA646F}">
      <dgm:prSet/>
      <dgm:spPr/>
      <dgm:t>
        <a:bodyPr/>
        <a:lstStyle/>
        <a:p>
          <a:endParaRPr lang="ru-RU"/>
        </a:p>
      </dgm:t>
    </dgm:pt>
    <dgm:pt modelId="{A5FBC6B6-66FB-4598-8059-F76F0C928F96}" type="sibTrans" cxnId="{A26C295F-7832-4A1C-B501-2EBD3EEA646F}">
      <dgm:prSet/>
      <dgm:spPr/>
      <dgm:t>
        <a:bodyPr/>
        <a:lstStyle/>
        <a:p>
          <a:endParaRPr lang="ru-RU"/>
        </a:p>
      </dgm:t>
    </dgm:pt>
    <dgm:pt modelId="{FAEFAE61-447D-4123-B23B-9E661AA2B89F}">
      <dgm:prSet phldrT="[Текст]" phldr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DD3BC4-3889-4AF6-8E9A-53A408FC7B9C}" type="parTrans" cxnId="{9A04927D-079F-482E-8948-BAC69ABA458D}">
      <dgm:prSet/>
      <dgm:spPr/>
      <dgm:t>
        <a:bodyPr/>
        <a:lstStyle/>
        <a:p>
          <a:endParaRPr lang="ru-RU"/>
        </a:p>
      </dgm:t>
    </dgm:pt>
    <dgm:pt modelId="{BFB1F6E4-B4F8-460D-9CBD-CB5666F1E48A}" type="sibTrans" cxnId="{9A04927D-079F-482E-8948-BAC69ABA458D}">
      <dgm:prSet/>
      <dgm:spPr/>
      <dgm:t>
        <a:bodyPr/>
        <a:lstStyle/>
        <a:p>
          <a:endParaRPr lang="ru-RU"/>
        </a:p>
      </dgm:t>
    </dgm:pt>
    <dgm:pt modelId="{16B15C56-D6A7-46A8-8EAC-005DB41B24D7}">
      <dgm:prSet phldrT="[Текст]" phldr="1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dirty="0"/>
        </a:p>
      </dgm:t>
    </dgm:pt>
    <dgm:pt modelId="{A1DC7E36-6D40-46E2-B36D-47B407818F21}" type="parTrans" cxnId="{9BD9743C-C8A7-4A24-BF46-634C8B398FF7}">
      <dgm:prSet/>
      <dgm:spPr/>
      <dgm:t>
        <a:bodyPr/>
        <a:lstStyle/>
        <a:p>
          <a:endParaRPr lang="ru-RU"/>
        </a:p>
      </dgm:t>
    </dgm:pt>
    <dgm:pt modelId="{A4708442-E14C-47C9-9CDC-D1F193E5B394}" type="sibTrans" cxnId="{9BD9743C-C8A7-4A24-BF46-634C8B398FF7}">
      <dgm:prSet/>
      <dgm:spPr/>
      <dgm:t>
        <a:bodyPr/>
        <a:lstStyle/>
        <a:p>
          <a:endParaRPr lang="ru-RU"/>
        </a:p>
      </dgm:t>
    </dgm:pt>
    <dgm:pt modelId="{C3483B41-F78D-4A2E-87CD-4F1799097FBC}">
      <dgm:prSet phldrT="[Текст]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РЕФЛЕКСИЯ</a:t>
          </a:r>
          <a:endParaRPr lang="ru-RU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67AAE1-0EF2-4291-BC10-8AE29AA167C4}" type="parTrans" cxnId="{99CE37D0-FFE5-45A1-A738-EE017008A50D}">
      <dgm:prSet/>
      <dgm:spPr/>
      <dgm:t>
        <a:bodyPr/>
        <a:lstStyle/>
        <a:p>
          <a:endParaRPr lang="ru-RU"/>
        </a:p>
      </dgm:t>
    </dgm:pt>
    <dgm:pt modelId="{8854E0C6-DA6B-49E4-BC15-B05166AA8BC4}" type="sibTrans" cxnId="{99CE37D0-FFE5-45A1-A738-EE017008A50D}">
      <dgm:prSet/>
      <dgm:spPr/>
      <dgm:t>
        <a:bodyPr/>
        <a:lstStyle/>
        <a:p>
          <a:endParaRPr lang="ru-RU"/>
        </a:p>
      </dgm:t>
    </dgm:pt>
    <dgm:pt modelId="{A1403702-B4E2-4F2C-8A1F-E7A34B4BAF43}">
      <dgm:prSet phldrT="[Текст]" phldr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63A812-EA2B-4BD6-AB34-8A0813A3333F}" type="parTrans" cxnId="{BF9F3F10-906D-460D-B915-14EB4E68C43E}">
      <dgm:prSet/>
      <dgm:spPr/>
      <dgm:t>
        <a:bodyPr/>
        <a:lstStyle/>
        <a:p>
          <a:endParaRPr lang="ru-RU"/>
        </a:p>
      </dgm:t>
    </dgm:pt>
    <dgm:pt modelId="{E35AADA1-26CE-4AB1-8D7B-5A5BBC76ED58}" type="sibTrans" cxnId="{BF9F3F10-906D-460D-B915-14EB4E68C43E}">
      <dgm:prSet/>
      <dgm:spPr/>
      <dgm:t>
        <a:bodyPr/>
        <a:lstStyle/>
        <a:p>
          <a:endParaRPr lang="ru-RU"/>
        </a:p>
      </dgm:t>
    </dgm:pt>
    <dgm:pt modelId="{BC0A4C9F-9095-4C30-8EC2-1CB0773DC0F5}" type="pres">
      <dgm:prSet presAssocID="{100D4096-94E1-4D44-9544-5B7767B1EA9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DD1F34-1D08-4C44-A3DE-814F5C38E067}" type="pres">
      <dgm:prSet presAssocID="{6C1F9E56-5FE1-45BD-92CC-F7A4BF7B49BF}" presName="composite" presStyleCnt="0"/>
      <dgm:spPr/>
    </dgm:pt>
    <dgm:pt modelId="{E2AC50FE-837C-4F7F-8ED2-5BA67D04E2F2}" type="pres">
      <dgm:prSet presAssocID="{6C1F9E56-5FE1-45BD-92CC-F7A4BF7B49B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E8898-F7E7-473B-9382-7EEAEE836FAE}" type="pres">
      <dgm:prSet presAssocID="{6C1F9E56-5FE1-45BD-92CC-F7A4BF7B49B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65047-BA1E-481E-8651-D5A823CD741D}" type="pres">
      <dgm:prSet presAssocID="{BD340D8F-1BC4-4CB2-AE28-FAA15D936919}" presName="sp" presStyleCnt="0"/>
      <dgm:spPr/>
    </dgm:pt>
    <dgm:pt modelId="{AF47A14B-F39A-4756-B3C1-F61E4E9BD88B}" type="pres">
      <dgm:prSet presAssocID="{BE9B249A-510D-412F-9ABD-E2FCC78FF247}" presName="composite" presStyleCnt="0"/>
      <dgm:spPr/>
    </dgm:pt>
    <dgm:pt modelId="{28B8AB36-0D12-4F8E-BAA1-42D8234CBC78}" type="pres">
      <dgm:prSet presAssocID="{BE9B249A-510D-412F-9ABD-E2FCC78FF24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C5E07-B8EF-4E80-BCB8-851451112A63}" type="pres">
      <dgm:prSet presAssocID="{BE9B249A-510D-412F-9ABD-E2FCC78FF24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D8126-C81D-43E4-A378-6C93B80F7B28}" type="pres">
      <dgm:prSet presAssocID="{E5AF1D8A-34C5-4EA0-972C-C55926ABCEB2}" presName="sp" presStyleCnt="0"/>
      <dgm:spPr/>
    </dgm:pt>
    <dgm:pt modelId="{E9CA72DD-F4A4-4D4E-86D1-5343312DC935}" type="pres">
      <dgm:prSet presAssocID="{16B15C56-D6A7-46A8-8EAC-005DB41B24D7}" presName="composite" presStyleCnt="0"/>
      <dgm:spPr/>
    </dgm:pt>
    <dgm:pt modelId="{AFFA629A-A462-4874-B8EC-2E25649D7400}" type="pres">
      <dgm:prSet presAssocID="{16B15C56-D6A7-46A8-8EAC-005DB41B24D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CB762-5A1A-4868-94FD-D19781C3B70A}" type="pres">
      <dgm:prSet presAssocID="{16B15C56-D6A7-46A8-8EAC-005DB41B24D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FB726B-2B2F-410A-9C17-81126384278A}" type="presOf" srcId="{C3483B41-F78D-4A2E-87CD-4F1799097FBC}" destId="{6EECB762-5A1A-4868-94FD-D19781C3B70A}" srcOrd="0" destOrd="0" presId="urn:microsoft.com/office/officeart/2005/8/layout/chevron2"/>
    <dgm:cxn modelId="{4877D99D-05A4-4EBD-AADC-798B58863437}" type="presOf" srcId="{27189041-6E36-4C5D-AE2A-7839780A625A}" destId="{354E8898-F7E7-473B-9382-7EEAEE836FAE}" srcOrd="0" destOrd="0" presId="urn:microsoft.com/office/officeart/2005/8/layout/chevron2"/>
    <dgm:cxn modelId="{BF9F3F10-906D-460D-B915-14EB4E68C43E}" srcId="{16B15C56-D6A7-46A8-8EAC-005DB41B24D7}" destId="{A1403702-B4E2-4F2C-8A1F-E7A34B4BAF43}" srcOrd="1" destOrd="0" parTransId="{CC63A812-EA2B-4BD6-AB34-8A0813A3333F}" sibTransId="{E35AADA1-26CE-4AB1-8D7B-5A5BBC76ED58}"/>
    <dgm:cxn modelId="{347443C2-257A-4DDF-8406-ABD6E0B2E56D}" type="presOf" srcId="{FAEFAE61-447D-4123-B23B-9E661AA2B89F}" destId="{61BC5E07-B8EF-4E80-BCB8-851451112A63}" srcOrd="0" destOrd="1" presId="urn:microsoft.com/office/officeart/2005/8/layout/chevron2"/>
    <dgm:cxn modelId="{DAF63090-75E7-4C1F-8338-7F79774E5C27}" type="presOf" srcId="{100D4096-94E1-4D44-9544-5B7767B1EA9A}" destId="{BC0A4C9F-9095-4C30-8EC2-1CB0773DC0F5}" srcOrd="0" destOrd="0" presId="urn:microsoft.com/office/officeart/2005/8/layout/chevron2"/>
    <dgm:cxn modelId="{9E7BBEDA-B8B5-4ECC-8A14-6AE6D14CD14A}" type="presOf" srcId="{16B15C56-D6A7-46A8-8EAC-005DB41B24D7}" destId="{AFFA629A-A462-4874-B8EC-2E25649D7400}" srcOrd="0" destOrd="0" presId="urn:microsoft.com/office/officeart/2005/8/layout/chevron2"/>
    <dgm:cxn modelId="{7FF8A96D-A188-4986-9161-3E5A086E94CC}" type="presOf" srcId="{A1403702-B4E2-4F2C-8A1F-E7A34B4BAF43}" destId="{6EECB762-5A1A-4868-94FD-D19781C3B70A}" srcOrd="0" destOrd="1" presId="urn:microsoft.com/office/officeart/2005/8/layout/chevron2"/>
    <dgm:cxn modelId="{BFC33720-A35E-4F8B-88B5-F1472EDE87A8}" type="presOf" srcId="{0C38D8AC-0141-47DE-BCA6-77F2680091CA}" destId="{61BC5E07-B8EF-4E80-BCB8-851451112A63}" srcOrd="0" destOrd="0" presId="urn:microsoft.com/office/officeart/2005/8/layout/chevron2"/>
    <dgm:cxn modelId="{9BD9743C-C8A7-4A24-BF46-634C8B398FF7}" srcId="{100D4096-94E1-4D44-9544-5B7767B1EA9A}" destId="{16B15C56-D6A7-46A8-8EAC-005DB41B24D7}" srcOrd="2" destOrd="0" parTransId="{A1DC7E36-6D40-46E2-B36D-47B407818F21}" sibTransId="{A4708442-E14C-47C9-9CDC-D1F193E5B394}"/>
    <dgm:cxn modelId="{9A04927D-079F-482E-8948-BAC69ABA458D}" srcId="{BE9B249A-510D-412F-9ABD-E2FCC78FF247}" destId="{FAEFAE61-447D-4123-B23B-9E661AA2B89F}" srcOrd="1" destOrd="0" parTransId="{B4DD3BC4-3889-4AF6-8E9A-53A408FC7B9C}" sibTransId="{BFB1F6E4-B4F8-460D-9CBD-CB5666F1E48A}"/>
    <dgm:cxn modelId="{B5328B03-91AF-441B-86FF-98C567BE5E5E}" srcId="{100D4096-94E1-4D44-9544-5B7767B1EA9A}" destId="{BE9B249A-510D-412F-9ABD-E2FCC78FF247}" srcOrd="1" destOrd="0" parTransId="{95D94EEF-A968-412C-BEEE-E0989573B55B}" sibTransId="{E5AF1D8A-34C5-4EA0-972C-C55926ABCEB2}"/>
    <dgm:cxn modelId="{99CE37D0-FFE5-45A1-A738-EE017008A50D}" srcId="{16B15C56-D6A7-46A8-8EAC-005DB41B24D7}" destId="{C3483B41-F78D-4A2E-87CD-4F1799097FBC}" srcOrd="0" destOrd="0" parTransId="{5467AAE1-0EF2-4291-BC10-8AE29AA167C4}" sibTransId="{8854E0C6-DA6B-49E4-BC15-B05166AA8BC4}"/>
    <dgm:cxn modelId="{E1D1CF96-2C07-4089-BA0D-81BE77E86A1D}" srcId="{100D4096-94E1-4D44-9544-5B7767B1EA9A}" destId="{6C1F9E56-5FE1-45BD-92CC-F7A4BF7B49BF}" srcOrd="0" destOrd="0" parTransId="{08765B72-7F57-457D-BAFB-84E76F6715C0}" sibTransId="{BD340D8F-1BC4-4CB2-AE28-FAA15D936919}"/>
    <dgm:cxn modelId="{5AA5350C-1FB3-409F-BF06-F8DD31FDA28B}" type="presOf" srcId="{BE9B249A-510D-412F-9ABD-E2FCC78FF247}" destId="{28B8AB36-0D12-4F8E-BAA1-42D8234CBC78}" srcOrd="0" destOrd="0" presId="urn:microsoft.com/office/officeart/2005/8/layout/chevron2"/>
    <dgm:cxn modelId="{9FAADD37-E3AD-4F78-8691-DC221791018C}" srcId="{6C1F9E56-5FE1-45BD-92CC-F7A4BF7B49BF}" destId="{27189041-6E36-4C5D-AE2A-7839780A625A}" srcOrd="0" destOrd="0" parTransId="{599E5EC0-7F97-4EA2-A360-ACEEB1B21FF4}" sibTransId="{4D12A619-6772-4E19-87C9-0C038F0FA819}"/>
    <dgm:cxn modelId="{07CA9ECC-1AAC-43BC-8621-69F232495EDB}" type="presOf" srcId="{6C1F9E56-5FE1-45BD-92CC-F7A4BF7B49BF}" destId="{E2AC50FE-837C-4F7F-8ED2-5BA67D04E2F2}" srcOrd="0" destOrd="0" presId="urn:microsoft.com/office/officeart/2005/8/layout/chevron2"/>
    <dgm:cxn modelId="{A26C295F-7832-4A1C-B501-2EBD3EEA646F}" srcId="{BE9B249A-510D-412F-9ABD-E2FCC78FF247}" destId="{0C38D8AC-0141-47DE-BCA6-77F2680091CA}" srcOrd="0" destOrd="0" parTransId="{56102856-E552-405E-A3FF-A60224F70751}" sibTransId="{A5FBC6B6-66FB-4598-8059-F76F0C928F96}"/>
    <dgm:cxn modelId="{DDB1EEBA-1ED6-44A9-9D47-5CD80A43CD5B}" type="presParOf" srcId="{BC0A4C9F-9095-4C30-8EC2-1CB0773DC0F5}" destId="{18DD1F34-1D08-4C44-A3DE-814F5C38E067}" srcOrd="0" destOrd="0" presId="urn:microsoft.com/office/officeart/2005/8/layout/chevron2"/>
    <dgm:cxn modelId="{4A153D15-4E2F-4D3B-975E-1F6EEC115F75}" type="presParOf" srcId="{18DD1F34-1D08-4C44-A3DE-814F5C38E067}" destId="{E2AC50FE-837C-4F7F-8ED2-5BA67D04E2F2}" srcOrd="0" destOrd="0" presId="urn:microsoft.com/office/officeart/2005/8/layout/chevron2"/>
    <dgm:cxn modelId="{334D7265-A15D-48E3-A339-05F92EFC7585}" type="presParOf" srcId="{18DD1F34-1D08-4C44-A3DE-814F5C38E067}" destId="{354E8898-F7E7-473B-9382-7EEAEE836FAE}" srcOrd="1" destOrd="0" presId="urn:microsoft.com/office/officeart/2005/8/layout/chevron2"/>
    <dgm:cxn modelId="{511F1E4B-B017-47FB-9A8E-75C8F82FA392}" type="presParOf" srcId="{BC0A4C9F-9095-4C30-8EC2-1CB0773DC0F5}" destId="{06165047-BA1E-481E-8651-D5A823CD741D}" srcOrd="1" destOrd="0" presId="urn:microsoft.com/office/officeart/2005/8/layout/chevron2"/>
    <dgm:cxn modelId="{FDEE4C29-204C-4AB2-A8A7-C486232546D6}" type="presParOf" srcId="{BC0A4C9F-9095-4C30-8EC2-1CB0773DC0F5}" destId="{AF47A14B-F39A-4756-B3C1-F61E4E9BD88B}" srcOrd="2" destOrd="0" presId="urn:microsoft.com/office/officeart/2005/8/layout/chevron2"/>
    <dgm:cxn modelId="{ADDE17C9-47FA-46E4-A85E-9DD56C08ACD6}" type="presParOf" srcId="{AF47A14B-F39A-4756-B3C1-F61E4E9BD88B}" destId="{28B8AB36-0D12-4F8E-BAA1-42D8234CBC78}" srcOrd="0" destOrd="0" presId="urn:microsoft.com/office/officeart/2005/8/layout/chevron2"/>
    <dgm:cxn modelId="{7EACDF30-111F-4983-9411-8D7AF2AE3C29}" type="presParOf" srcId="{AF47A14B-F39A-4756-B3C1-F61E4E9BD88B}" destId="{61BC5E07-B8EF-4E80-BCB8-851451112A63}" srcOrd="1" destOrd="0" presId="urn:microsoft.com/office/officeart/2005/8/layout/chevron2"/>
    <dgm:cxn modelId="{4AAB1A97-01D5-43D3-96FC-6A3595BABB34}" type="presParOf" srcId="{BC0A4C9F-9095-4C30-8EC2-1CB0773DC0F5}" destId="{641D8126-C81D-43E4-A378-6C93B80F7B28}" srcOrd="3" destOrd="0" presId="urn:microsoft.com/office/officeart/2005/8/layout/chevron2"/>
    <dgm:cxn modelId="{ECFDDFD6-CEFA-4AB7-8719-5755C1D89AB8}" type="presParOf" srcId="{BC0A4C9F-9095-4C30-8EC2-1CB0773DC0F5}" destId="{E9CA72DD-F4A4-4D4E-86D1-5343312DC935}" srcOrd="4" destOrd="0" presId="urn:microsoft.com/office/officeart/2005/8/layout/chevron2"/>
    <dgm:cxn modelId="{C66D8155-636D-40E6-8D4C-947B615C636B}" type="presParOf" srcId="{E9CA72DD-F4A4-4D4E-86D1-5343312DC935}" destId="{AFFA629A-A462-4874-B8EC-2E25649D7400}" srcOrd="0" destOrd="0" presId="urn:microsoft.com/office/officeart/2005/8/layout/chevron2"/>
    <dgm:cxn modelId="{3B3CCB5B-0990-496E-A641-3A68F24776DF}" type="presParOf" srcId="{E9CA72DD-F4A4-4D4E-86D1-5343312DC935}" destId="{6EECB762-5A1A-4868-94FD-D19781C3B70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3DFCB8-4D5C-486B-96B2-9682E775327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68D72E-A458-48B9-9AED-FC7DDAF29111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/>
            <a:t>Индивидуальная</a:t>
          </a:r>
          <a:endParaRPr lang="ru-RU" dirty="0"/>
        </a:p>
      </dgm:t>
    </dgm:pt>
    <dgm:pt modelId="{1331CFAB-6BF6-43AC-9D16-D8270851F146}" type="parTrans" cxnId="{936E3685-38F8-462F-A935-43CBD24D664F}">
      <dgm:prSet/>
      <dgm:spPr/>
      <dgm:t>
        <a:bodyPr/>
        <a:lstStyle/>
        <a:p>
          <a:endParaRPr lang="ru-RU"/>
        </a:p>
      </dgm:t>
    </dgm:pt>
    <dgm:pt modelId="{8079967B-B1EF-4457-9BF7-D56CF884EA38}" type="sibTrans" cxnId="{936E3685-38F8-462F-A935-43CBD24D664F}">
      <dgm:prSet/>
      <dgm:spPr/>
      <dgm:t>
        <a:bodyPr/>
        <a:lstStyle/>
        <a:p>
          <a:endParaRPr lang="ru-RU"/>
        </a:p>
      </dgm:t>
    </dgm:pt>
    <dgm:pt modelId="{085D8EDD-CF7F-4E9D-9190-D23049D0C759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/>
            <a:t>Работа в группах </a:t>
          </a:r>
          <a:endParaRPr lang="ru-RU" dirty="0"/>
        </a:p>
      </dgm:t>
    </dgm:pt>
    <dgm:pt modelId="{8D797A6B-35CB-4004-8F49-327C0DD406C2}" type="parTrans" cxnId="{84CD94B9-78B3-4208-96B3-A2722570AB40}">
      <dgm:prSet/>
      <dgm:spPr/>
      <dgm:t>
        <a:bodyPr/>
        <a:lstStyle/>
        <a:p>
          <a:endParaRPr lang="ru-RU"/>
        </a:p>
      </dgm:t>
    </dgm:pt>
    <dgm:pt modelId="{45EE287F-3612-4D19-8F26-886A9E24D683}" type="sibTrans" cxnId="{84CD94B9-78B3-4208-96B3-A2722570AB40}">
      <dgm:prSet/>
      <dgm:spPr/>
      <dgm:t>
        <a:bodyPr/>
        <a:lstStyle/>
        <a:p>
          <a:endParaRPr lang="ru-RU"/>
        </a:p>
      </dgm:t>
    </dgm:pt>
    <dgm:pt modelId="{95BB9815-8116-4E00-8D30-D9BCA1BA73F3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/>
            <a:t>Фронтальная</a:t>
          </a:r>
          <a:endParaRPr lang="ru-RU" dirty="0"/>
        </a:p>
      </dgm:t>
    </dgm:pt>
    <dgm:pt modelId="{B67CBA6B-CD86-4E06-80DC-587A07A9AA5B}" type="sibTrans" cxnId="{C37DCAF0-7B97-4A16-8E6B-04BB91BED1F2}">
      <dgm:prSet/>
      <dgm:spPr/>
      <dgm:t>
        <a:bodyPr/>
        <a:lstStyle/>
        <a:p>
          <a:endParaRPr lang="ru-RU"/>
        </a:p>
      </dgm:t>
    </dgm:pt>
    <dgm:pt modelId="{B5C6A9D1-2B9E-42CD-91C7-A924116B810B}" type="parTrans" cxnId="{C37DCAF0-7B97-4A16-8E6B-04BB91BED1F2}">
      <dgm:prSet/>
      <dgm:spPr/>
      <dgm:t>
        <a:bodyPr/>
        <a:lstStyle/>
        <a:p>
          <a:endParaRPr lang="ru-RU"/>
        </a:p>
      </dgm:t>
    </dgm:pt>
    <dgm:pt modelId="{8D3AA523-30AE-4EE1-9173-668A0B2A4BE9}" type="pres">
      <dgm:prSet presAssocID="{223DFCB8-4D5C-486B-96B2-9682E775327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91A37-6CE2-44AA-B97B-CFE7FA1C91F9}" type="pres">
      <dgm:prSet presAssocID="{95BB9815-8116-4E00-8D30-D9BCA1BA73F3}" presName="parentLin" presStyleCnt="0"/>
      <dgm:spPr/>
    </dgm:pt>
    <dgm:pt modelId="{14081940-7733-4AAA-AF82-3A361D30AC08}" type="pres">
      <dgm:prSet presAssocID="{95BB9815-8116-4E00-8D30-D9BCA1BA73F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D16CBCD-C861-45C6-A605-1C72C15CB91C}" type="pres">
      <dgm:prSet presAssocID="{95BB9815-8116-4E00-8D30-D9BCA1BA73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8FABB-B82A-4219-9381-AF9AF968C8A9}" type="pres">
      <dgm:prSet presAssocID="{95BB9815-8116-4E00-8D30-D9BCA1BA73F3}" presName="negativeSpace" presStyleCnt="0"/>
      <dgm:spPr/>
    </dgm:pt>
    <dgm:pt modelId="{806F8BC7-2B21-4E31-BC00-3B0418B5C418}" type="pres">
      <dgm:prSet presAssocID="{95BB9815-8116-4E00-8D30-D9BCA1BA73F3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3">
              <a:lumMod val="75000"/>
            </a:schemeClr>
          </a:solidFill>
        </a:ln>
      </dgm:spPr>
    </dgm:pt>
    <dgm:pt modelId="{8BD8A2B0-B656-4385-A3FD-C930A5D611BB}" type="pres">
      <dgm:prSet presAssocID="{B67CBA6B-CD86-4E06-80DC-587A07A9AA5B}" presName="spaceBetweenRectangles" presStyleCnt="0"/>
      <dgm:spPr/>
    </dgm:pt>
    <dgm:pt modelId="{8CFFD202-8827-4F5F-8049-06D3D68BC65E}" type="pres">
      <dgm:prSet presAssocID="{4768D72E-A458-48B9-9AED-FC7DDAF29111}" presName="parentLin" presStyleCnt="0"/>
      <dgm:spPr/>
    </dgm:pt>
    <dgm:pt modelId="{C5E506E7-B03B-4057-8292-047404BDF58E}" type="pres">
      <dgm:prSet presAssocID="{4768D72E-A458-48B9-9AED-FC7DDAF2911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D520E0F-986C-4F50-A195-6D6900F1CB6F}" type="pres">
      <dgm:prSet presAssocID="{4768D72E-A458-48B9-9AED-FC7DDAF2911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5D72B-12B0-4A1D-BEE5-094751A82CFF}" type="pres">
      <dgm:prSet presAssocID="{4768D72E-A458-48B9-9AED-FC7DDAF29111}" presName="negativeSpace" presStyleCnt="0"/>
      <dgm:spPr/>
    </dgm:pt>
    <dgm:pt modelId="{28FFD9CF-FEEA-4E29-8950-ED0613A8C613}" type="pres">
      <dgm:prSet presAssocID="{4768D72E-A458-48B9-9AED-FC7DDAF29111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3">
              <a:lumMod val="75000"/>
            </a:schemeClr>
          </a:solidFill>
        </a:ln>
      </dgm:spPr>
    </dgm:pt>
    <dgm:pt modelId="{E236C2B5-82B7-4429-AD36-0A20ECE776AB}" type="pres">
      <dgm:prSet presAssocID="{8079967B-B1EF-4457-9BF7-D56CF884EA38}" presName="spaceBetweenRectangles" presStyleCnt="0"/>
      <dgm:spPr/>
    </dgm:pt>
    <dgm:pt modelId="{F9BA31E7-7119-488F-85EC-7F43FD5C39E9}" type="pres">
      <dgm:prSet presAssocID="{085D8EDD-CF7F-4E9D-9190-D23049D0C759}" presName="parentLin" presStyleCnt="0"/>
      <dgm:spPr/>
    </dgm:pt>
    <dgm:pt modelId="{CAA2450E-6D89-4805-8793-7B6B7958347A}" type="pres">
      <dgm:prSet presAssocID="{085D8EDD-CF7F-4E9D-9190-D23049D0C75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3A9BFE8-F570-44CE-8D06-5EDEC82A57EE}" type="pres">
      <dgm:prSet presAssocID="{085D8EDD-CF7F-4E9D-9190-D23049D0C75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0C80C-3536-44DB-83A0-EF2C4F5184CE}" type="pres">
      <dgm:prSet presAssocID="{085D8EDD-CF7F-4E9D-9190-D23049D0C759}" presName="negativeSpace" presStyleCnt="0"/>
      <dgm:spPr/>
    </dgm:pt>
    <dgm:pt modelId="{6330623F-528B-4E97-A882-4D6EF7696EF5}" type="pres">
      <dgm:prSet presAssocID="{085D8EDD-CF7F-4E9D-9190-D23049D0C759}" presName="childText" presStyleLbl="conFgAcc1" presStyleIdx="2" presStyleCnt="3">
        <dgm:presLayoutVars>
          <dgm:bulletEnabled val="1"/>
        </dgm:presLayoutVars>
      </dgm:prSet>
      <dgm:spPr>
        <a:ln>
          <a:solidFill>
            <a:schemeClr val="accent3">
              <a:lumMod val="75000"/>
            </a:schemeClr>
          </a:solidFill>
        </a:ln>
      </dgm:spPr>
    </dgm:pt>
  </dgm:ptLst>
  <dgm:cxnLst>
    <dgm:cxn modelId="{1E650C55-484B-4B98-86BD-D734C8E0FEF7}" type="presOf" srcId="{085D8EDD-CF7F-4E9D-9190-D23049D0C759}" destId="{CAA2450E-6D89-4805-8793-7B6B7958347A}" srcOrd="0" destOrd="0" presId="urn:microsoft.com/office/officeart/2005/8/layout/list1"/>
    <dgm:cxn modelId="{936E3685-38F8-462F-A935-43CBD24D664F}" srcId="{223DFCB8-4D5C-486B-96B2-9682E7753278}" destId="{4768D72E-A458-48B9-9AED-FC7DDAF29111}" srcOrd="1" destOrd="0" parTransId="{1331CFAB-6BF6-43AC-9D16-D8270851F146}" sibTransId="{8079967B-B1EF-4457-9BF7-D56CF884EA38}"/>
    <dgm:cxn modelId="{C37DCAF0-7B97-4A16-8E6B-04BB91BED1F2}" srcId="{223DFCB8-4D5C-486B-96B2-9682E7753278}" destId="{95BB9815-8116-4E00-8D30-D9BCA1BA73F3}" srcOrd="0" destOrd="0" parTransId="{B5C6A9D1-2B9E-42CD-91C7-A924116B810B}" sibTransId="{B67CBA6B-CD86-4E06-80DC-587A07A9AA5B}"/>
    <dgm:cxn modelId="{84CD94B9-78B3-4208-96B3-A2722570AB40}" srcId="{223DFCB8-4D5C-486B-96B2-9682E7753278}" destId="{085D8EDD-CF7F-4E9D-9190-D23049D0C759}" srcOrd="2" destOrd="0" parTransId="{8D797A6B-35CB-4004-8F49-327C0DD406C2}" sibTransId="{45EE287F-3612-4D19-8F26-886A9E24D683}"/>
    <dgm:cxn modelId="{287C6F82-6338-425E-AAA7-94CB389AFE95}" type="presOf" srcId="{4768D72E-A458-48B9-9AED-FC7DDAF29111}" destId="{C5E506E7-B03B-4057-8292-047404BDF58E}" srcOrd="0" destOrd="0" presId="urn:microsoft.com/office/officeart/2005/8/layout/list1"/>
    <dgm:cxn modelId="{D9AABC85-F346-4134-991C-7241CF670945}" type="presOf" srcId="{085D8EDD-CF7F-4E9D-9190-D23049D0C759}" destId="{E3A9BFE8-F570-44CE-8D06-5EDEC82A57EE}" srcOrd="1" destOrd="0" presId="urn:microsoft.com/office/officeart/2005/8/layout/list1"/>
    <dgm:cxn modelId="{C4729807-518F-4086-80CE-2090BF80D871}" type="presOf" srcId="{95BB9815-8116-4E00-8D30-D9BCA1BA73F3}" destId="{5D16CBCD-C861-45C6-A605-1C72C15CB91C}" srcOrd="1" destOrd="0" presId="urn:microsoft.com/office/officeart/2005/8/layout/list1"/>
    <dgm:cxn modelId="{57C0BA5B-8C3E-4D63-91BB-0FC08ACDB243}" type="presOf" srcId="{95BB9815-8116-4E00-8D30-D9BCA1BA73F3}" destId="{14081940-7733-4AAA-AF82-3A361D30AC08}" srcOrd="0" destOrd="0" presId="urn:microsoft.com/office/officeart/2005/8/layout/list1"/>
    <dgm:cxn modelId="{BE42EC31-5C84-408A-95C7-33AB0CE58CA6}" type="presOf" srcId="{4768D72E-A458-48B9-9AED-FC7DDAF29111}" destId="{DD520E0F-986C-4F50-A195-6D6900F1CB6F}" srcOrd="1" destOrd="0" presId="urn:microsoft.com/office/officeart/2005/8/layout/list1"/>
    <dgm:cxn modelId="{FAB9A5C9-F3EC-4145-A288-6E7F33D5A3F0}" type="presOf" srcId="{223DFCB8-4D5C-486B-96B2-9682E7753278}" destId="{8D3AA523-30AE-4EE1-9173-668A0B2A4BE9}" srcOrd="0" destOrd="0" presId="urn:microsoft.com/office/officeart/2005/8/layout/list1"/>
    <dgm:cxn modelId="{CE317AC6-478E-43EF-9AF4-D156438B35A6}" type="presParOf" srcId="{8D3AA523-30AE-4EE1-9173-668A0B2A4BE9}" destId="{FF691A37-6CE2-44AA-B97B-CFE7FA1C91F9}" srcOrd="0" destOrd="0" presId="urn:microsoft.com/office/officeart/2005/8/layout/list1"/>
    <dgm:cxn modelId="{C2A2824F-2EF2-4921-927F-07A7A268F2E7}" type="presParOf" srcId="{FF691A37-6CE2-44AA-B97B-CFE7FA1C91F9}" destId="{14081940-7733-4AAA-AF82-3A361D30AC08}" srcOrd="0" destOrd="0" presId="urn:microsoft.com/office/officeart/2005/8/layout/list1"/>
    <dgm:cxn modelId="{E069D1E3-E8BE-4F0B-AA35-60230363AAB6}" type="presParOf" srcId="{FF691A37-6CE2-44AA-B97B-CFE7FA1C91F9}" destId="{5D16CBCD-C861-45C6-A605-1C72C15CB91C}" srcOrd="1" destOrd="0" presId="urn:microsoft.com/office/officeart/2005/8/layout/list1"/>
    <dgm:cxn modelId="{8AA0299A-BB5A-4508-805E-CE1954DBD22C}" type="presParOf" srcId="{8D3AA523-30AE-4EE1-9173-668A0B2A4BE9}" destId="{8788FABB-B82A-4219-9381-AF9AF968C8A9}" srcOrd="1" destOrd="0" presId="urn:microsoft.com/office/officeart/2005/8/layout/list1"/>
    <dgm:cxn modelId="{1485B1EF-80F6-42AE-8719-AE06FF1F5C47}" type="presParOf" srcId="{8D3AA523-30AE-4EE1-9173-668A0B2A4BE9}" destId="{806F8BC7-2B21-4E31-BC00-3B0418B5C418}" srcOrd="2" destOrd="0" presId="urn:microsoft.com/office/officeart/2005/8/layout/list1"/>
    <dgm:cxn modelId="{6E6F62BA-EFB4-4432-9C74-03A5D90BC9CB}" type="presParOf" srcId="{8D3AA523-30AE-4EE1-9173-668A0B2A4BE9}" destId="{8BD8A2B0-B656-4385-A3FD-C930A5D611BB}" srcOrd="3" destOrd="0" presId="urn:microsoft.com/office/officeart/2005/8/layout/list1"/>
    <dgm:cxn modelId="{E1A977CD-6A21-415F-A12F-03B77E14533A}" type="presParOf" srcId="{8D3AA523-30AE-4EE1-9173-668A0B2A4BE9}" destId="{8CFFD202-8827-4F5F-8049-06D3D68BC65E}" srcOrd="4" destOrd="0" presId="urn:microsoft.com/office/officeart/2005/8/layout/list1"/>
    <dgm:cxn modelId="{55145E2C-1175-4606-B778-76642C24EA77}" type="presParOf" srcId="{8CFFD202-8827-4F5F-8049-06D3D68BC65E}" destId="{C5E506E7-B03B-4057-8292-047404BDF58E}" srcOrd="0" destOrd="0" presId="urn:microsoft.com/office/officeart/2005/8/layout/list1"/>
    <dgm:cxn modelId="{9F78216D-66A1-4DFF-AA0F-E639F9EB9BFA}" type="presParOf" srcId="{8CFFD202-8827-4F5F-8049-06D3D68BC65E}" destId="{DD520E0F-986C-4F50-A195-6D6900F1CB6F}" srcOrd="1" destOrd="0" presId="urn:microsoft.com/office/officeart/2005/8/layout/list1"/>
    <dgm:cxn modelId="{7A00B01C-F6CD-4562-9E08-65C877CB2EC3}" type="presParOf" srcId="{8D3AA523-30AE-4EE1-9173-668A0B2A4BE9}" destId="{1585D72B-12B0-4A1D-BEE5-094751A82CFF}" srcOrd="5" destOrd="0" presId="urn:microsoft.com/office/officeart/2005/8/layout/list1"/>
    <dgm:cxn modelId="{C12F385B-EE12-418B-A7D7-17987224BEBD}" type="presParOf" srcId="{8D3AA523-30AE-4EE1-9173-668A0B2A4BE9}" destId="{28FFD9CF-FEEA-4E29-8950-ED0613A8C613}" srcOrd="6" destOrd="0" presId="urn:microsoft.com/office/officeart/2005/8/layout/list1"/>
    <dgm:cxn modelId="{8A16D7C8-ECB8-4F6B-BD05-C869B4DA524E}" type="presParOf" srcId="{8D3AA523-30AE-4EE1-9173-668A0B2A4BE9}" destId="{E236C2B5-82B7-4429-AD36-0A20ECE776AB}" srcOrd="7" destOrd="0" presId="urn:microsoft.com/office/officeart/2005/8/layout/list1"/>
    <dgm:cxn modelId="{CB9B3A46-8EC7-4BFB-AAAE-144DC3216AE4}" type="presParOf" srcId="{8D3AA523-30AE-4EE1-9173-668A0B2A4BE9}" destId="{F9BA31E7-7119-488F-85EC-7F43FD5C39E9}" srcOrd="8" destOrd="0" presId="urn:microsoft.com/office/officeart/2005/8/layout/list1"/>
    <dgm:cxn modelId="{0E5E7D2A-0C02-4F53-8FA8-BFCB0E0E45B6}" type="presParOf" srcId="{F9BA31E7-7119-488F-85EC-7F43FD5C39E9}" destId="{CAA2450E-6D89-4805-8793-7B6B7958347A}" srcOrd="0" destOrd="0" presId="urn:microsoft.com/office/officeart/2005/8/layout/list1"/>
    <dgm:cxn modelId="{A5D2CD5C-65D0-450F-969B-3A96807EC6A3}" type="presParOf" srcId="{F9BA31E7-7119-488F-85EC-7F43FD5C39E9}" destId="{E3A9BFE8-F570-44CE-8D06-5EDEC82A57EE}" srcOrd="1" destOrd="0" presId="urn:microsoft.com/office/officeart/2005/8/layout/list1"/>
    <dgm:cxn modelId="{19ABCD0A-A72A-4FC3-A1F1-A5BC18DED9F8}" type="presParOf" srcId="{8D3AA523-30AE-4EE1-9173-668A0B2A4BE9}" destId="{7570C80C-3536-44DB-83A0-EF2C4F5184CE}" srcOrd="9" destOrd="0" presId="urn:microsoft.com/office/officeart/2005/8/layout/list1"/>
    <dgm:cxn modelId="{91B8558B-57F0-4953-901F-B846EC00829E}" type="presParOf" srcId="{8D3AA523-30AE-4EE1-9173-668A0B2A4BE9}" destId="{6330623F-528B-4E97-A882-4D6EF7696EF5}" srcOrd="10" destOrd="0" presId="urn:microsoft.com/office/officeart/2005/8/layout/list1"/>
  </dgm:cxnLst>
  <dgm:bg/>
  <dgm:whole>
    <a:ln>
      <a:solidFill>
        <a:schemeClr val="accent3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AC50FE-837C-4F7F-8ED2-5BA67D04E2F2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45635" y="246082"/>
        <a:ext cx="1637567" cy="1146297"/>
      </dsp:txXfrm>
    </dsp:sp>
    <dsp:sp modelId="{354E8898-F7E7-473B-9382-7EEAEE836FAE}">
      <dsp:nvSpPr>
        <dsp:cNvPr id="0" name=""/>
        <dsp:cNvSpPr/>
      </dsp:nvSpPr>
      <dsp:spPr>
        <a:xfrm rot="5400000">
          <a:off x="3101279" y="-1954534"/>
          <a:ext cx="1064418" cy="4974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ВЫЗОВ</a:t>
          </a:r>
          <a:endParaRPr lang="ru-RU" sz="3200" kern="1200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3101279" y="-1954534"/>
        <a:ext cx="1064418" cy="4974382"/>
      </dsp:txXfrm>
    </dsp:sp>
    <dsp:sp modelId="{28B8AB36-0D12-4F8E-BAA1-42D8234CBC78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45635" y="1689832"/>
        <a:ext cx="1637567" cy="1146297"/>
      </dsp:txXfrm>
    </dsp:sp>
    <dsp:sp modelId="{61BC5E07-B8EF-4E80-BCB8-851451112A63}">
      <dsp:nvSpPr>
        <dsp:cNvPr id="0" name=""/>
        <dsp:cNvSpPr/>
      </dsp:nvSpPr>
      <dsp:spPr>
        <a:xfrm rot="5400000">
          <a:off x="3101279" y="-510784"/>
          <a:ext cx="1064418" cy="4974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ОСМЫСЛЕНИЕ</a:t>
          </a:r>
          <a:endParaRPr lang="ru-RU" sz="3200" kern="1200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3101279" y="-510784"/>
        <a:ext cx="1064418" cy="4974382"/>
      </dsp:txXfrm>
    </dsp:sp>
    <dsp:sp modelId="{AFFA629A-A462-4874-B8EC-2E25649D7400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5400000">
        <a:off x="-245635" y="3133582"/>
        <a:ext cx="1637567" cy="1146297"/>
      </dsp:txXfrm>
    </dsp:sp>
    <dsp:sp modelId="{6EECB762-5A1A-4868-94FD-D19781C3B70A}">
      <dsp:nvSpPr>
        <dsp:cNvPr id="0" name=""/>
        <dsp:cNvSpPr/>
      </dsp:nvSpPr>
      <dsp:spPr>
        <a:xfrm rot="5400000">
          <a:off x="3101279" y="932965"/>
          <a:ext cx="1064418" cy="49743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РЕФЛЕКСИЯ</a:t>
          </a:r>
          <a:endParaRPr lang="ru-RU" sz="3200" kern="1200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200" kern="1200" dirty="0">
            <a:solidFill>
              <a:schemeClr val="accent3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3101279" y="932965"/>
        <a:ext cx="1064418" cy="49743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6F8BC7-2B21-4E31-BC00-3B0418B5C418}">
      <dsp:nvSpPr>
        <dsp:cNvPr id="0" name=""/>
        <dsp:cNvSpPr/>
      </dsp:nvSpPr>
      <dsp:spPr>
        <a:xfrm>
          <a:off x="0" y="593245"/>
          <a:ext cx="61926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16CBCD-C861-45C6-A605-1C72C15CB91C}">
      <dsp:nvSpPr>
        <dsp:cNvPr id="0" name=""/>
        <dsp:cNvSpPr/>
      </dsp:nvSpPr>
      <dsp:spPr>
        <a:xfrm>
          <a:off x="309634" y="47125"/>
          <a:ext cx="4334881" cy="109224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48" tIns="0" rIns="163848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Фронтальная</a:t>
          </a:r>
          <a:endParaRPr lang="ru-RU" sz="3700" kern="1200" dirty="0"/>
        </a:p>
      </dsp:txBody>
      <dsp:txXfrm>
        <a:off x="309634" y="47125"/>
        <a:ext cx="4334881" cy="1092240"/>
      </dsp:txXfrm>
    </dsp:sp>
    <dsp:sp modelId="{28FFD9CF-FEEA-4E29-8950-ED0613A8C613}">
      <dsp:nvSpPr>
        <dsp:cNvPr id="0" name=""/>
        <dsp:cNvSpPr/>
      </dsp:nvSpPr>
      <dsp:spPr>
        <a:xfrm>
          <a:off x="0" y="2271565"/>
          <a:ext cx="61926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20E0F-986C-4F50-A195-6D6900F1CB6F}">
      <dsp:nvSpPr>
        <dsp:cNvPr id="0" name=""/>
        <dsp:cNvSpPr/>
      </dsp:nvSpPr>
      <dsp:spPr>
        <a:xfrm>
          <a:off x="309634" y="1725445"/>
          <a:ext cx="4334881" cy="109224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48" tIns="0" rIns="163848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Индивидуальная</a:t>
          </a:r>
          <a:endParaRPr lang="ru-RU" sz="3700" kern="1200" dirty="0"/>
        </a:p>
      </dsp:txBody>
      <dsp:txXfrm>
        <a:off x="309634" y="1725445"/>
        <a:ext cx="4334881" cy="1092240"/>
      </dsp:txXfrm>
    </dsp:sp>
    <dsp:sp modelId="{6330623F-528B-4E97-A882-4D6EF7696EF5}">
      <dsp:nvSpPr>
        <dsp:cNvPr id="0" name=""/>
        <dsp:cNvSpPr/>
      </dsp:nvSpPr>
      <dsp:spPr>
        <a:xfrm>
          <a:off x="0" y="3949885"/>
          <a:ext cx="61926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A9BFE8-F570-44CE-8D06-5EDEC82A57EE}">
      <dsp:nvSpPr>
        <dsp:cNvPr id="0" name=""/>
        <dsp:cNvSpPr/>
      </dsp:nvSpPr>
      <dsp:spPr>
        <a:xfrm>
          <a:off x="309634" y="3403765"/>
          <a:ext cx="4334881" cy="109224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48" tIns="0" rIns="163848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Работа в группах </a:t>
          </a:r>
          <a:endParaRPr lang="ru-RU" sz="3700" kern="1200" dirty="0"/>
        </a:p>
      </dsp:txBody>
      <dsp:txXfrm>
        <a:off x="309634" y="3403765"/>
        <a:ext cx="4334881" cy="1092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686993-3880-40CA-B10C-09BD86200270}" type="datetimeFigureOut">
              <a:rPr lang="ru-RU"/>
              <a:pPr>
                <a:defRPr/>
              </a:pPr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367045-F3FF-479C-AFC6-C8ADE924B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ый треугольник 10"/>
          <p:cNvSpPr/>
          <p:nvPr userDrawn="1"/>
        </p:nvSpPr>
        <p:spPr>
          <a:xfrm flipV="1">
            <a:off x="0" y="0"/>
            <a:ext cx="9144000" cy="1071546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 userDrawn="1"/>
        </p:nvSpPr>
        <p:spPr>
          <a:xfrm flipV="1">
            <a:off x="0" y="0"/>
            <a:ext cx="1214414" cy="6858000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 userDrawn="1"/>
        </p:nvSpPr>
        <p:spPr>
          <a:xfrm>
            <a:off x="0" y="0"/>
            <a:ext cx="1214414" cy="1071546"/>
          </a:xfrm>
          <a:custGeom>
            <a:avLst/>
            <a:gdLst>
              <a:gd name="connsiteX0" fmla="*/ 0 w 1071538"/>
              <a:gd name="connsiteY0" fmla="*/ 0 h 928670"/>
              <a:gd name="connsiteX1" fmla="*/ 1071538 w 1071538"/>
              <a:gd name="connsiteY1" fmla="*/ 0 h 928670"/>
              <a:gd name="connsiteX2" fmla="*/ 1071538 w 1071538"/>
              <a:gd name="connsiteY2" fmla="*/ 928670 h 928670"/>
              <a:gd name="connsiteX3" fmla="*/ 0 w 1071538"/>
              <a:gd name="connsiteY3" fmla="*/ 928670 h 928670"/>
              <a:gd name="connsiteX4" fmla="*/ 0 w 1071538"/>
              <a:gd name="connsiteY4" fmla="*/ 0 h 928670"/>
              <a:gd name="connsiteX0" fmla="*/ 0 w 1214414"/>
              <a:gd name="connsiteY0" fmla="*/ 0 h 928670"/>
              <a:gd name="connsiteX1" fmla="*/ 1214414 w 1214414"/>
              <a:gd name="connsiteY1" fmla="*/ 0 h 928670"/>
              <a:gd name="connsiteX2" fmla="*/ 1071538 w 1214414"/>
              <a:gd name="connsiteY2" fmla="*/ 928670 h 928670"/>
              <a:gd name="connsiteX3" fmla="*/ 0 w 1214414"/>
              <a:gd name="connsiteY3" fmla="*/ 928670 h 928670"/>
              <a:gd name="connsiteX4" fmla="*/ 0 w 1214414"/>
              <a:gd name="connsiteY4" fmla="*/ 0 h 928670"/>
              <a:gd name="connsiteX0" fmla="*/ 0 w 1214414"/>
              <a:gd name="connsiteY0" fmla="*/ 0 h 1071546"/>
              <a:gd name="connsiteX1" fmla="*/ 1214414 w 1214414"/>
              <a:gd name="connsiteY1" fmla="*/ 0 h 1071546"/>
              <a:gd name="connsiteX2" fmla="*/ 1071538 w 1214414"/>
              <a:gd name="connsiteY2" fmla="*/ 928670 h 1071546"/>
              <a:gd name="connsiteX3" fmla="*/ 0 w 1214414"/>
              <a:gd name="connsiteY3" fmla="*/ 1071546 h 1071546"/>
              <a:gd name="connsiteX4" fmla="*/ 0 w 1214414"/>
              <a:gd name="connsiteY4" fmla="*/ 0 h 107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4414" h="1071546">
                <a:moveTo>
                  <a:pt x="0" y="0"/>
                </a:moveTo>
                <a:lnTo>
                  <a:pt x="1214414" y="0"/>
                </a:lnTo>
                <a:lnTo>
                  <a:pt x="1071538" y="928670"/>
                </a:lnTo>
                <a:lnTo>
                  <a:pt x="0" y="10715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214282" y="214290"/>
            <a:ext cx="571504" cy="571504"/>
            <a:chOff x="571472" y="3929066"/>
            <a:chExt cx="785818" cy="785818"/>
          </a:xfrm>
        </p:grpSpPr>
        <p:sp>
          <p:nvSpPr>
            <p:cNvPr id="14" name="Овал 13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Rectangle 1"/>
          <p:cNvSpPr>
            <a:spLocks noChangeArrowheads="1"/>
          </p:cNvSpPr>
          <p:nvPr userDrawn="1"/>
        </p:nvSpPr>
        <p:spPr bwMode="auto">
          <a:xfrm>
            <a:off x="0" y="66733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3"/>
            <a:ext cx="7772400" cy="864096"/>
          </a:xfrm>
        </p:spPr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с.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Свищёвки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им. П.И.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Мацыгина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 конкурса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 года Пензенской области – 2025»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Мастер - класс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84984"/>
            <a:ext cx="7200928" cy="335872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Приём «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Фишбоун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как способ развития критического мышления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на уроках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математики»</a:t>
            </a:r>
            <a:endParaRPr lang="ru-RU" sz="14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             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Учитель математики:</a:t>
            </a:r>
          </a:p>
          <a:p>
            <a:pPr algn="r">
              <a:lnSpc>
                <a:spcPct val="115000"/>
              </a:lnSpc>
              <a:spcAft>
                <a:spcPts val="10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Павлова Ольга Викторовна</a:t>
            </a:r>
          </a:p>
          <a:p>
            <a:pPr algn="r">
              <a:lnSpc>
                <a:spcPct val="115000"/>
              </a:lnSpc>
              <a:spcAft>
                <a:spcPts val="100"/>
              </a:spcAft>
            </a:pP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2025 год</a:t>
            </a:r>
            <a:endParaRPr lang="ru-RU" sz="14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применения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 уроках математики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PC\Music\неравеннств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424936" cy="504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978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применения </a:t>
            </a:r>
            <a:b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«</a:t>
            </a:r>
            <a:r>
              <a:rPr lang="ru-RU" sz="3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 уроках математики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PC\Downloads\IMG_20250212_1341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344729"/>
            <a:ext cx="7429552" cy="491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31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на уроке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65749411"/>
              </p:ext>
            </p:extLst>
          </p:nvPr>
        </p:nvGraphicFramePr>
        <p:xfrm>
          <a:off x="107504" y="1196752"/>
          <a:ext cx="6192688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7" y="836711"/>
            <a:ext cx="2704712" cy="1800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6723" y="2708920"/>
            <a:ext cx="2925384" cy="1733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4048" y="4553700"/>
            <a:ext cx="2952328" cy="1827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387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«Десятичные дроби»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5" name="Блок-схема: извлечение 4"/>
          <p:cNvSpPr/>
          <p:nvPr/>
        </p:nvSpPr>
        <p:spPr>
          <a:xfrm rot="16200000">
            <a:off x="-35735" y="2821793"/>
            <a:ext cx="2000264" cy="1928794"/>
          </a:xfrm>
          <a:prstGeom prst="flowChartExtra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472" y="3500438"/>
            <a:ext cx="135732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Десятичные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дроби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00232" y="3786190"/>
            <a:ext cx="5786478" cy="7581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соседними углами 8"/>
          <p:cNvSpPr/>
          <p:nvPr/>
        </p:nvSpPr>
        <p:spPr>
          <a:xfrm rot="5400000">
            <a:off x="7072314" y="3214702"/>
            <a:ext cx="2857520" cy="1285852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393785" y="3293182"/>
            <a:ext cx="221457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Рационально использовать алгоритм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821637" y="2750339"/>
            <a:ext cx="1214446" cy="8572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3000364" y="2786058"/>
            <a:ext cx="1214446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30" idx="2"/>
          </p:cNvCxnSpPr>
          <p:nvPr/>
        </p:nvCxnSpPr>
        <p:spPr>
          <a:xfrm rot="5400000" flipH="1" flipV="1">
            <a:off x="4448679" y="2769895"/>
            <a:ext cx="1211056" cy="8215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31" idx="2"/>
          </p:cNvCxnSpPr>
          <p:nvPr/>
        </p:nvCxnSpPr>
        <p:spPr>
          <a:xfrm rot="5400000" flipH="1" flipV="1">
            <a:off x="6113988" y="2899286"/>
            <a:ext cx="1273742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00166" y="2214554"/>
            <a:ext cx="164307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86116" y="2214554"/>
            <a:ext cx="135732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4876" y="1928803"/>
            <a:ext cx="150019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сложение и вычитание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7950" y="2214554"/>
            <a:ext cx="14287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умножение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1607325" y="4179100"/>
            <a:ext cx="1285883" cy="500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71538" y="5072074"/>
            <a:ext cx="178595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Запятая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4,5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2893208" y="4107660"/>
            <a:ext cx="1285884" cy="6429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4" name="TextBox 53"/>
              <p:cNvSpPr txBox="1"/>
              <p:nvPr/>
            </p:nvSpPr>
            <p:spPr>
              <a:xfrm>
                <a:off x="3071802" y="5072074"/>
                <a:ext cx="1285884" cy="58477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latin typeface="Times New Roman" pitchFamily="18" charset="0"/>
                    <a:cs typeface="Times New Roman" pitchFamily="18" charset="0"/>
                  </a:rPr>
                  <a:t>Поразрядно  3,48</a:t>
                </a:r>
                <a14:m>
                  <m:oMath xmlns:m="http://schemas.openxmlformats.org/officeDocument/2006/math">
                    <m:r>
                      <a:rPr lang="ru-RU" sz="1600" b="1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&gt;</m:t>
                    </m:r>
                  </m:oMath>
                </a14:m>
                <a:r>
                  <a:rPr lang="ru-RU" sz="1600" b="1" dirty="0" smtClean="0">
                    <a:latin typeface="Times New Roman" pitchFamily="18" charset="0"/>
                    <a:cs typeface="Times New Roman" pitchFamily="18" charset="0"/>
                  </a:rPr>
                  <a:t> 3,45</a:t>
                </a:r>
                <a:endParaRPr lang="ru-RU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1802" y="5072074"/>
                <a:ext cx="1285884" cy="58477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408" t="-2041" r="-10329" b="-11224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Прямая соединительная линия 60"/>
          <p:cNvCxnSpPr/>
          <p:nvPr/>
        </p:nvCxnSpPr>
        <p:spPr>
          <a:xfrm rot="16200000" flipH="1">
            <a:off x="4393405" y="4036223"/>
            <a:ext cx="1285884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6143636" y="4143380"/>
            <a:ext cx="1214446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429124" y="5072074"/>
            <a:ext cx="1928826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Уравнять - запятая под запятой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4,32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- 3,03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1,29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00826" y="5072075"/>
            <a:ext cx="2357454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обращая внимания на запятые, умножай.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Отделить запятой столько знаков, сколько в обоих множителях</a:t>
            </a:r>
          </a:p>
          <a:p>
            <a:pPr marL="342900" indent="-342900">
              <a:buAutoNum type="arabicPeriod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4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28" grpId="0" animBg="1"/>
      <p:bldP spid="29" grpId="0" animBg="1"/>
      <p:bldP spid="30" grpId="0" animBg="1"/>
      <p:bldP spid="31" grpId="0" animBg="1"/>
      <p:bldP spid="44" grpId="0" animBg="1"/>
      <p:bldP spid="54" grpId="0" animBg="1"/>
      <p:bldP spid="72" grpId="0" animBg="1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«Четырёхугольники»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5" name="Блок-схема: извлечение 4"/>
          <p:cNvSpPr/>
          <p:nvPr/>
        </p:nvSpPr>
        <p:spPr>
          <a:xfrm rot="16200000">
            <a:off x="-35735" y="2821793"/>
            <a:ext cx="2000264" cy="1928794"/>
          </a:xfrm>
          <a:prstGeom prst="flowChartExtra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3643314"/>
            <a:ext cx="2143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ЧЕТЫРЁХУГОЛЬНИКИ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00232" y="3786190"/>
            <a:ext cx="5786478" cy="7581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соседними углами 8"/>
          <p:cNvSpPr/>
          <p:nvPr/>
        </p:nvSpPr>
        <p:spPr>
          <a:xfrm rot="5400000">
            <a:off x="7072314" y="3214702"/>
            <a:ext cx="2857520" cy="1285852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065518" y="3431682"/>
            <a:ext cx="2786082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ЧЕТЫРЕХУГОЛЬНИКИ ОТЛИЧАЮТСЯ СВОЙСТВАМИ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785918" y="2786058"/>
            <a:ext cx="1214446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786050" y="2786058"/>
            <a:ext cx="1214446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3821901" y="2821777"/>
            <a:ext cx="1214446" cy="714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31" idx="2"/>
          </p:cNvCxnSpPr>
          <p:nvPr/>
        </p:nvCxnSpPr>
        <p:spPr>
          <a:xfrm rot="5400000" flipH="1" flipV="1">
            <a:off x="5095997" y="2845709"/>
            <a:ext cx="1202304" cy="6786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37" idx="2"/>
          </p:cNvCxnSpPr>
          <p:nvPr/>
        </p:nvCxnSpPr>
        <p:spPr>
          <a:xfrm rot="5400000" flipH="1" flipV="1">
            <a:off x="6620123" y="2821779"/>
            <a:ext cx="1261604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14414" y="2214554"/>
            <a:ext cx="2000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параллелограмм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286116" y="2214554"/>
            <a:ext cx="8572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ромб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214810" y="2214555"/>
            <a:ext cx="107157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квадрат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429256" y="2214554"/>
            <a:ext cx="121444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трапеция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715140" y="2214554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прямоугольник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1607325" y="4179100"/>
            <a:ext cx="1285883" cy="500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71538" y="5072074"/>
            <a:ext cx="1785950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Противоположные стороны равны и параллельны,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противолежащие углы равны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единительная линия 52"/>
          <p:cNvCxnSpPr>
            <a:endCxn id="54" idx="0"/>
          </p:cNvCxnSpPr>
          <p:nvPr/>
        </p:nvCxnSpPr>
        <p:spPr>
          <a:xfrm rot="16200000" flipH="1">
            <a:off x="2678892" y="4107660"/>
            <a:ext cx="1285884" cy="6429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000364" y="5072074"/>
            <a:ext cx="1285884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Диагонали пересекаются под прямым углом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Прямая соединительная линия 60"/>
          <p:cNvCxnSpPr>
            <a:endCxn id="62" idx="0"/>
          </p:cNvCxnSpPr>
          <p:nvPr/>
        </p:nvCxnSpPr>
        <p:spPr>
          <a:xfrm rot="16200000" flipH="1">
            <a:off x="3821901" y="4036223"/>
            <a:ext cx="1285884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357686" y="5072074"/>
            <a:ext cx="100013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стороны равны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5072066" y="4143380"/>
            <a:ext cx="1214446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429256" y="5072074"/>
            <a:ext cx="1571636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Две стороны параллельны,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две другие нет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Прямая соединительная линия 77"/>
          <p:cNvCxnSpPr>
            <a:endCxn id="80" idx="0"/>
          </p:cNvCxnSpPr>
          <p:nvPr/>
        </p:nvCxnSpPr>
        <p:spPr>
          <a:xfrm rot="16200000" flipH="1">
            <a:off x="6572264" y="4143379"/>
            <a:ext cx="1214446" cy="6429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072331" y="5072074"/>
            <a:ext cx="857256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углы прямые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4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74638"/>
            <a:ext cx="10009112" cy="1143000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 участников в парах или группах;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критическое мышление;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визуализировать взаимосвязи между причинами и следствиями;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ранжировать факторы по степени их значимости;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и осуществлять исследовательскую деятельность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+Знания=Успех!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7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308304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7790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цвести, расти,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Копить, крепить здоровье.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для дальнего пути –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Главнейшее условие.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каждый день и каждый час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новое добудет,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добрым будет ум у вас.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сердце будет умным.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от души желаю я,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Друзья, всего хорошего.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все хорошее, друзья,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Дается нам недешево.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Маршак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0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236296" cy="994122"/>
          </a:xfrm>
        </p:spPr>
        <p:txBody>
          <a:bodyPr/>
          <a:lstStyle/>
          <a:p>
            <a:pPr algn="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«Мышление развивается, в проблемной ситуации,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ребёнок сам «собирает» понятие о предмете»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(Л. Выготский)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введением ФГОС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изменилась деятельность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в школе.    Главное на сегодня не учить, а научить учеников учиться добывать знания самостоятельно из различных источников.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один из видов интеллектуальной деятельности человека, который характеризуется высоким уровнем восприятия, понимания, объективности подхода к окружающему его информационному полю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9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1916832"/>
            <a:ext cx="8358247" cy="4353957"/>
            <a:chOff x="607488" y="1344094"/>
            <a:chExt cx="7925326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486216"/>
              <a:chOff x="607288" y="-815361"/>
              <a:chExt cx="7925152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44480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dirty="0" err="1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  <a:hlinkClick r:id="rId2"/>
                  </a:rPr>
                  <a:t>http://linda6035.ucoz.ru/</a:t>
                </a:r>
                <a:r>
                  <a:rPr lang="ru-RU" sz="2000" b="1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schemeClr val="accent5">
                        <a:lumMod val="75000"/>
                      </a:schemeClr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schemeClr val="accent5">
                      <a:lumMod val="75000"/>
                    </a:schemeClr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85852" y="957215"/>
            <a:ext cx="6858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Шаблон составлен из фигур программы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PowerPoint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бъект 9"/>
          <p:cNvSpPr>
            <a:spLocks noGrp="1"/>
          </p:cNvSpPr>
          <p:nvPr>
            <p:ph idx="4294967295"/>
          </p:nvPr>
        </p:nvSpPr>
        <p:spPr>
          <a:xfrm>
            <a:off x="285721" y="548680"/>
            <a:ext cx="7310616" cy="619343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участников мастер – класса с приёмом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технологии  критического мышления 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применение данной технологии на уроках математики;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проблему,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гипотезы,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поисками аргументов,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вывод.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627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теории развития критического мышления (ТРКМ)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мыслительных навыков обучающихся,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учебе, но и в обычной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8934925"/>
              </p:ext>
            </p:extLst>
          </p:nvPr>
        </p:nvGraphicFramePr>
        <p:xfrm>
          <a:off x="827584" y="1600200"/>
          <a:ext cx="61206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72845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ТКМ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97762"/>
              </p:ext>
            </p:extLst>
          </p:nvPr>
        </p:nvGraphicFramePr>
        <p:xfrm>
          <a:off x="827584" y="1023724"/>
          <a:ext cx="7030564" cy="571086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{69C7853C-536D-4A76-A0AE-DD22124D55A5}</a:tableStyleId>
              </a:tblPr>
              <a:tblGrid>
                <a:gridCol w="3954650"/>
                <a:gridCol w="3075914"/>
              </a:tblGrid>
              <a:tr h="604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Мозговой штурм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Фишбоун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93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Кластер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Плюс-минус-интересно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93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Корзина идей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Знаю-хочу узнать - узнал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4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Дерево предсказаний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Сводная таблица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93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Верные и неверные утверждения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РАФТ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4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Инсерт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Синквейн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4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Мозговой штурм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133600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Шесть шляп и др.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423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«ФИШБОУН»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помещаем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нашу проблему в голову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рыбы;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верхних «косточках» записываются формулировки причин проблемы, на нижних - факты, подтверждающие, что данные причины проблемы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рыбы – вывод.</a:t>
            </a:r>
          </a:p>
          <a:p>
            <a:endParaRPr lang="ru-RU" dirty="0"/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714776" cy="2552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19983" y="3998600"/>
            <a:ext cx="3103770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72365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4319588" y="1628775"/>
            <a:ext cx="4824412" cy="4497388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:\фишбоун\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859385" cy="4071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PC\Music\phpyYbwNt_TEHOLOGIYA-KRITICHESKOGO-NYSHLEIYA_html_4a6d79f39e52ef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8358246" cy="651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67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156990"/>
          </a:xfrm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на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PC\Music\признаки делимост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58" b="10414"/>
          <a:stretch>
            <a:fillRect/>
          </a:stretch>
        </p:blipFill>
        <p:spPr bwMode="auto">
          <a:xfrm>
            <a:off x="214282" y="1285860"/>
            <a:ext cx="8675591" cy="53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42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учитель года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применения </a:t>
            </a:r>
            <a:b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«</a:t>
            </a:r>
            <a:r>
              <a:rPr lang="ru-RU" sz="3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 уроках математики </a:t>
            </a:r>
            <a:endParaRPr lang="ru-RU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0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31016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91138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2024</TotalTime>
  <Words>481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общеобразовательное учреждение  средняя общеобразовательная школа с. Свищёвки им. П.И. Мацыгина    Муниципальный этап конкурса профессионального мастерства «Учитель года Пензенской области – 2025»  Мастер - класс</vt:lpstr>
      <vt:lpstr>«Мышление развивается, в проблемной ситуации,  когда ребёнок сам «собирает» понятие о предмете»  (Л. Выготский)</vt:lpstr>
      <vt:lpstr>Слайд 3</vt:lpstr>
      <vt:lpstr>Цель теории развития критического мышления (ТРКМ) - развитие мыслительных навыков обучающихся,  необходимых не только в учебе, но и в обычной жизни.</vt:lpstr>
      <vt:lpstr>Приёмы ТКМ</vt:lpstr>
      <vt:lpstr>Приём «ФИШБОУН»</vt:lpstr>
      <vt:lpstr>Слайд 7</vt:lpstr>
      <vt:lpstr>Примеры применения  приема «Фишбоун» на уроках математики </vt:lpstr>
      <vt:lpstr>Примеры применения  приема «Фишбоун» на уроках математики </vt:lpstr>
      <vt:lpstr>Примеры применения  приема «Фишбоун» на уроках математики </vt:lpstr>
      <vt:lpstr>Примеры применения  приема «Фишбоун» на уроках математики </vt:lpstr>
      <vt:lpstr>Формы работы на уроке</vt:lpstr>
      <vt:lpstr>Практическая работа  на тему «Десятичные дроби»</vt:lpstr>
      <vt:lpstr>Практическая работа «Четырёхугольники»</vt:lpstr>
      <vt:lpstr>Схемы «Фишбоун» дают возможность:  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Kuzina</cp:lastModifiedBy>
  <cp:revision>63</cp:revision>
  <dcterms:created xsi:type="dcterms:W3CDTF">2014-06-24T15:51:35Z</dcterms:created>
  <dcterms:modified xsi:type="dcterms:W3CDTF">2025-02-14T05:46:49Z</dcterms:modified>
</cp:coreProperties>
</file>